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Element Symbols – </a:t>
            </a:r>
            <a:r>
              <a:rPr lang="en-CA" dirty="0" smtClean="0"/>
              <a:t>Mar </a:t>
            </a:r>
            <a:r>
              <a:rPr lang="en-CA" dirty="0" smtClean="0"/>
              <a:t>07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(First 20 Elements - Day 03)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Shoe #1 – Can Crush</a:t>
            </a:r>
          </a:p>
          <a:p>
            <a:pPr lvl="2"/>
            <a:r>
              <a:rPr lang="en-CA" smtClean="0"/>
              <a:t>fsdfsd</a:t>
            </a:r>
            <a:endParaRPr lang="en-CA" smtClean="0"/>
          </a:p>
          <a:p>
            <a:pPr lvl="1"/>
            <a:r>
              <a:rPr lang="en-CA" dirty="0" smtClean="0"/>
              <a:t>Classification of Matter</a:t>
            </a:r>
            <a:endParaRPr lang="en-CA" dirty="0" smtClean="0"/>
          </a:p>
          <a:p>
            <a:pPr lvl="2"/>
            <a:r>
              <a:rPr lang="en-CA" sz="2400" dirty="0" smtClean="0"/>
              <a:t>Note: Classification Decision Tree</a:t>
            </a:r>
          </a:p>
          <a:p>
            <a:pPr lvl="2"/>
            <a:r>
              <a:rPr lang="en-CA" sz="2400" dirty="0" smtClean="0"/>
              <a:t>Minds-On: Bag of Air Activity</a:t>
            </a:r>
            <a:endParaRPr lang="en-CA" sz="2400" dirty="0" smtClean="0"/>
          </a:p>
          <a:p>
            <a:pPr lvl="2"/>
            <a:r>
              <a:rPr lang="en-CA" sz="2400" dirty="0" smtClean="0"/>
              <a:t>Worksheet: Classifying Matter Worksheet</a:t>
            </a:r>
          </a:p>
          <a:p>
            <a:pPr lvl="2"/>
            <a:r>
              <a:rPr lang="en-CA" sz="2400" dirty="0" smtClean="0"/>
              <a:t>Worksheet: Types of Matter </a:t>
            </a:r>
            <a:endParaRPr lang="en-CA" sz="2400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Reading the Periodic Table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Element Symbols – Mar 07 (First 20 Elements - Day 03)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41</cp:revision>
  <dcterms:created xsi:type="dcterms:W3CDTF">2020-01-30T18:19:50Z</dcterms:created>
  <dcterms:modified xsi:type="dcterms:W3CDTF">2020-03-04T20:03:41Z</dcterms:modified>
</cp:coreProperties>
</file>