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Kinematics Unit </a:t>
            </a:r>
            <a:r>
              <a:rPr lang="en-CA" dirty="0" smtClean="0"/>
              <a:t>Test </a:t>
            </a:r>
            <a:r>
              <a:rPr lang="en-US" dirty="0" smtClean="0"/>
              <a:t>– Nov </a:t>
            </a:r>
            <a:r>
              <a:rPr lang="en-US" dirty="0" smtClean="0"/>
              <a:t>13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(Kinematics Day </a:t>
            </a:r>
            <a:r>
              <a:rPr lang="en-US" sz="4000" dirty="0" smtClean="0"/>
              <a:t>21)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Unit3 Test - Kinematics</a:t>
            </a:r>
            <a:endParaRPr lang="en-CA" dirty="0" smtClean="0"/>
          </a:p>
          <a:p>
            <a:pPr lvl="2"/>
            <a:r>
              <a:rPr lang="en-CA" dirty="0" smtClean="0"/>
              <a:t>Vectors </a:t>
            </a:r>
            <a:r>
              <a:rPr lang="en-CA" dirty="0" smtClean="0"/>
              <a:t>/ Scalars</a:t>
            </a:r>
          </a:p>
          <a:p>
            <a:pPr lvl="2"/>
            <a:r>
              <a:rPr lang="en-CA" dirty="0" smtClean="0"/>
              <a:t>1D and 2D Displacement (Diagrams)</a:t>
            </a:r>
          </a:p>
          <a:p>
            <a:pPr lvl="2"/>
            <a:r>
              <a:rPr lang="en-CA" dirty="0" smtClean="0"/>
              <a:t>Graph Analysis</a:t>
            </a:r>
          </a:p>
          <a:p>
            <a:pPr lvl="2"/>
            <a:r>
              <a:rPr lang="en-CA" dirty="0" smtClean="0"/>
              <a:t>Famous 5</a:t>
            </a:r>
          </a:p>
          <a:p>
            <a:pPr lvl="2"/>
            <a:r>
              <a:rPr lang="en-CA" dirty="0" smtClean="0"/>
              <a:t>Gravity</a:t>
            </a:r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smtClean="0"/>
              <a:t>Tomorrow: Begin Unit 4 – Dynamics </a:t>
            </a:r>
            <a:r>
              <a:rPr lang="en-CA" sz="2400" smtClean="0"/>
              <a:t>(Forces)</a:t>
            </a:r>
          </a:p>
          <a:p>
            <a:pPr lvl="1"/>
            <a:r>
              <a:rPr lang="en-CA" sz="2400" smtClean="0"/>
              <a:t>Mon</a:t>
            </a:r>
            <a:r>
              <a:rPr lang="en-CA" sz="2400" dirty="0"/>
              <a:t>, Nov </a:t>
            </a:r>
            <a:r>
              <a:rPr lang="en-CA" sz="2400" dirty="0" smtClean="0"/>
              <a:t>18: Gravity Investigation Report DUE</a:t>
            </a:r>
            <a:endParaRPr lang="en-CA" sz="26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46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Kinematics Unit Test – Nov 13 (Kinematics Day 21)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97</cp:revision>
  <dcterms:created xsi:type="dcterms:W3CDTF">2006-08-16T00:00:00Z</dcterms:created>
  <dcterms:modified xsi:type="dcterms:W3CDTF">2019-11-13T14:43:39Z</dcterms:modified>
</cp:coreProperties>
</file>