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900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Electrical Power – </a:t>
            </a:r>
            <a:r>
              <a:rPr lang="en-US" dirty="0"/>
              <a:t>Feb </a:t>
            </a:r>
            <a:r>
              <a:rPr lang="en-US" dirty="0" smtClean="0"/>
              <a:t>28</a:t>
            </a:r>
            <a:r>
              <a:rPr lang="en-US" dirty="0"/>
              <a:t/>
            </a:r>
            <a:br>
              <a:rPr lang="en-US" dirty="0"/>
            </a:br>
            <a:r>
              <a:rPr lang="en-US" sz="3600" dirty="0"/>
              <a:t>(Electricity &amp; Magnetism Day </a:t>
            </a:r>
            <a:r>
              <a:rPr lang="en-US" sz="3600" dirty="0" smtClean="0"/>
              <a:t>08)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Agenda</a:t>
            </a:r>
          </a:p>
          <a:p>
            <a:pPr lvl="1"/>
            <a:r>
              <a:rPr lang="en-CA" sz="2600" dirty="0" smtClean="0"/>
              <a:t>Electric </a:t>
            </a:r>
            <a:r>
              <a:rPr lang="en-CA" sz="2600" dirty="0"/>
              <a:t>Charge</a:t>
            </a:r>
          </a:p>
          <a:p>
            <a:pPr lvl="2"/>
            <a:r>
              <a:rPr lang="en-CA" sz="2200" dirty="0"/>
              <a:t>Presentation: Electrical Charge </a:t>
            </a:r>
            <a:r>
              <a:rPr lang="en-CA" sz="2200" dirty="0" smtClean="0"/>
              <a:t>Equations</a:t>
            </a:r>
          </a:p>
          <a:p>
            <a:pPr lvl="3"/>
            <a:r>
              <a:rPr lang="en-CA" sz="1800" dirty="0" smtClean="0"/>
              <a:t>Energy Equation</a:t>
            </a:r>
            <a:endParaRPr lang="en-CA" sz="1800" dirty="0"/>
          </a:p>
          <a:p>
            <a:pPr lvl="2"/>
            <a:r>
              <a:rPr lang="en-CA" sz="2200" dirty="0" smtClean="0"/>
              <a:t>Debrief: </a:t>
            </a:r>
            <a:r>
              <a:rPr lang="en-CA" sz="2200" dirty="0"/>
              <a:t>Electrical Charge </a:t>
            </a:r>
            <a:r>
              <a:rPr lang="en-CA" sz="2200" dirty="0" smtClean="0"/>
              <a:t>Questions</a:t>
            </a:r>
          </a:p>
          <a:p>
            <a:pPr lvl="1"/>
            <a:r>
              <a:rPr lang="en-CA" sz="2600" dirty="0" smtClean="0"/>
              <a:t>Electrical Power</a:t>
            </a:r>
          </a:p>
          <a:p>
            <a:pPr lvl="2"/>
            <a:r>
              <a:rPr lang="en-CA" sz="2200" dirty="0" smtClean="0"/>
              <a:t>Presentation: Power </a:t>
            </a:r>
            <a:r>
              <a:rPr lang="en-CA" sz="2200" dirty="0" smtClean="0"/>
              <a:t>In Electrical Circuits</a:t>
            </a:r>
          </a:p>
          <a:p>
            <a:pPr lvl="2"/>
            <a:r>
              <a:rPr lang="en-CA" sz="2200" dirty="0" smtClean="0"/>
              <a:t>Handout: Power Student Handout</a:t>
            </a:r>
          </a:p>
          <a:p>
            <a:pPr lvl="2"/>
            <a:r>
              <a:rPr lang="en-CA" sz="2200" dirty="0" smtClean="0"/>
              <a:t>Worksheet: Power </a:t>
            </a:r>
            <a:r>
              <a:rPr lang="en-CA" sz="2200" smtClean="0"/>
              <a:t>Practice Problems</a:t>
            </a:r>
            <a:endParaRPr lang="en-CA" sz="2200" dirty="0"/>
          </a:p>
          <a:p>
            <a:pPr lvl="1">
              <a:buNone/>
            </a:pPr>
            <a:endParaRPr lang="en-US" dirty="0"/>
          </a:p>
          <a:p>
            <a:r>
              <a:rPr lang="en-US" dirty="0"/>
              <a:t>Upcoming</a:t>
            </a:r>
          </a:p>
          <a:p>
            <a:pPr lvl="1"/>
            <a:r>
              <a:rPr lang="en-US" sz="2400" dirty="0"/>
              <a:t>Past Due: Ohm's Law Lab (Full Lab Report)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50</Words>
  <Application>Microsoft Office PowerPoint</Application>
  <PresentationFormat>On-screen Show (4:3)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Electrical Power – Feb 28 (Electricity &amp; Magnetism Day 08)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Nestor, Gregory</cp:lastModifiedBy>
  <cp:revision>56</cp:revision>
  <dcterms:created xsi:type="dcterms:W3CDTF">2006-08-16T00:00:00Z</dcterms:created>
  <dcterms:modified xsi:type="dcterms:W3CDTF">2020-02-27T19:29:43Z</dcterms:modified>
</cp:coreProperties>
</file>