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Electrical Power – Mar 02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Circuit Building Activity</a:t>
            </a:r>
            <a:endParaRPr lang="en-CA" sz="2600" dirty="0"/>
          </a:p>
          <a:p>
            <a:pPr lvl="2"/>
            <a:r>
              <a:rPr lang="en-CA" sz="2200" dirty="0" err="1" smtClean="0"/>
              <a:t>Snapkit</a:t>
            </a:r>
            <a:r>
              <a:rPr lang="en-CA" sz="2200" dirty="0" smtClean="0"/>
              <a:t> Circuit Investigation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Past Due: Ohm's Law Lab (Full Lab Report</a:t>
            </a:r>
            <a:r>
              <a:rPr lang="en-US" sz="2400" dirty="0" smtClean="0"/>
              <a:t>)</a:t>
            </a:r>
          </a:p>
          <a:p>
            <a:pPr lvl="1"/>
            <a:r>
              <a:rPr lang="en-CA" sz="2400" dirty="0" smtClean="0"/>
              <a:t>Thursday, Mar 05: Electricity Quest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Electrical Power – Mar 02 (Electricity &amp; Magnetism Day 09)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57</cp:revision>
  <dcterms:created xsi:type="dcterms:W3CDTF">2006-08-16T00:00:00Z</dcterms:created>
  <dcterms:modified xsi:type="dcterms:W3CDTF">2020-02-27T19:33:20Z</dcterms:modified>
</cp:coreProperties>
</file>