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Catch-Up – Mar 03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10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Debrief Past Lessons</a:t>
            </a:r>
          </a:p>
          <a:p>
            <a:pPr lvl="2"/>
            <a:r>
              <a:rPr lang="en-CA" sz="2200" dirty="0" smtClean="0"/>
              <a:t>Electric Charge</a:t>
            </a:r>
          </a:p>
          <a:p>
            <a:pPr lvl="2"/>
            <a:r>
              <a:rPr lang="en-CA" sz="2200" dirty="0" smtClean="0"/>
              <a:t>Electric Power</a:t>
            </a:r>
          </a:p>
          <a:p>
            <a:pPr lvl="1"/>
            <a:r>
              <a:rPr lang="en-CA" sz="2600" dirty="0" smtClean="0"/>
              <a:t>Catch-</a:t>
            </a:r>
            <a:r>
              <a:rPr lang="en-CA" sz="2600" dirty="0" smtClean="0"/>
              <a:t>Up Work</a:t>
            </a:r>
          </a:p>
          <a:p>
            <a:pPr lvl="2"/>
            <a:r>
              <a:rPr lang="en-CA" sz="2200" dirty="0" err="1" smtClean="0"/>
              <a:t>Snapkit</a:t>
            </a:r>
            <a:r>
              <a:rPr lang="en-CA" sz="2200" dirty="0" smtClean="0"/>
              <a:t> </a:t>
            </a:r>
            <a:r>
              <a:rPr lang="en-CA" sz="2200" dirty="0" smtClean="0"/>
              <a:t>Circuit Building Activity (Monday)</a:t>
            </a:r>
            <a:endParaRPr lang="en-CA" sz="2200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Electricity Review</a:t>
            </a:r>
          </a:p>
          <a:p>
            <a:pPr lvl="1"/>
            <a:r>
              <a:rPr lang="en-CA" sz="2400" dirty="0" smtClean="0"/>
              <a:t>Thursday, Mar 05: Electricity Quest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Electricity Catch-Up – Mar 03 (Electricity &amp; Magnetism Day 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58</cp:revision>
  <dcterms:created xsi:type="dcterms:W3CDTF">2006-08-16T00:00:00Z</dcterms:created>
  <dcterms:modified xsi:type="dcterms:W3CDTF">2020-02-27T19:36:38Z</dcterms:modified>
</cp:coreProperties>
</file>