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5" r:id="rId3"/>
    <p:sldId id="272" r:id="rId4"/>
    <p:sldId id="271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11/25/2019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Tension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1.0Kg mass is at rest. What is the tension on the string?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3486150" y="2557463"/>
            <a:ext cx="21717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Tension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1.0Kg mass is at rest. What is the tension on the string?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</a:t>
            </a:r>
            <a:r>
              <a:rPr lang="en-US" baseline="-25000" dirty="0" smtClean="0"/>
              <a:t>T</a:t>
            </a:r>
            <a:r>
              <a:rPr lang="en-US" dirty="0" smtClean="0"/>
              <a:t> = 1.0Kg x 9.81 m/s</a:t>
            </a:r>
            <a:r>
              <a:rPr lang="en-US" baseline="30000" dirty="0" smtClean="0"/>
              <a:t>2</a:t>
            </a:r>
            <a:r>
              <a:rPr lang="en-US" dirty="0" smtClean="0"/>
              <a:t> 	or	F</a:t>
            </a:r>
            <a:r>
              <a:rPr lang="en-US" baseline="-25000" dirty="0" smtClean="0"/>
              <a:t>T</a:t>
            </a:r>
            <a:r>
              <a:rPr lang="en-US" dirty="0" smtClean="0"/>
              <a:t> = 9.8 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3486150" y="2557463"/>
            <a:ext cx="21717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Hanging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1.0Kg mass is at rest.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What is the tension on the string?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What is the applied force on the wall?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3467319" y="3911628"/>
            <a:ext cx="21812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masses are at rest.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What is the tension on string A?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What is the tension on string B?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>
            <a:off x="3576638" y="3482000"/>
            <a:ext cx="19907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95558" y="426253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0.5Kg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33890" y="52027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1.0Kg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In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masses are 1.0Kg and are at rest. What is the tension in the string?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3642654" y="3460434"/>
            <a:ext cx="19431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3063535" y="3092331"/>
            <a:ext cx="1452196" cy="104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three masses are at rest. Find the value of the unknown mass?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4064685" y="3038404"/>
            <a:ext cx="19431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4009293" y="3193366"/>
            <a:ext cx="534572" cy="14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5903" y="447355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15Kg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96420" y="417813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7Kg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45725" y="427660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 Kg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137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 Basic Tension Problem</vt:lpstr>
      <vt:lpstr>A Basic Tension Problem</vt:lpstr>
      <vt:lpstr>Hanging Tension</vt:lpstr>
      <vt:lpstr>Added Tension</vt:lpstr>
      <vt:lpstr>Tension In Balance</vt:lpstr>
      <vt:lpstr>Tension Tester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Nestor, Gregory</cp:lastModifiedBy>
  <cp:revision>166</cp:revision>
  <dcterms:created xsi:type="dcterms:W3CDTF">2006-08-16T00:00:00Z</dcterms:created>
  <dcterms:modified xsi:type="dcterms:W3CDTF">2019-11-25T16:02:44Z</dcterms:modified>
</cp:coreProperties>
</file>