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Mousetrap Car Testing </a:t>
            </a:r>
            <a:r>
              <a:rPr lang="en-US" dirty="0" smtClean="0"/>
              <a:t>– </a:t>
            </a:r>
            <a:r>
              <a:rPr lang="en-US" dirty="0" smtClean="0"/>
              <a:t>Nov </a:t>
            </a:r>
            <a:r>
              <a:rPr lang="en-US" dirty="0" smtClean="0"/>
              <a:t>28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</a:t>
            </a:r>
            <a:r>
              <a:rPr lang="en-US" sz="4000" dirty="0" smtClean="0"/>
              <a:t>xx)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Mousetrap Car Report</a:t>
            </a:r>
            <a:endParaRPr lang="en-CA" dirty="0" smtClean="0"/>
          </a:p>
          <a:p>
            <a:pPr lvl="2"/>
            <a:r>
              <a:rPr lang="en-CA" dirty="0" smtClean="0"/>
              <a:t>See </a:t>
            </a:r>
            <a:r>
              <a:rPr lang="en-CA" dirty="0" err="1" smtClean="0"/>
              <a:t>Checkbrick</a:t>
            </a:r>
            <a:r>
              <a:rPr lang="en-CA" dirty="0" smtClean="0"/>
              <a:t> Handout</a:t>
            </a:r>
          </a:p>
          <a:p>
            <a:pPr lvl="2"/>
            <a:r>
              <a:rPr lang="en-CA" dirty="0" smtClean="0"/>
              <a:t>DUE: Friday, Dec. 6</a:t>
            </a:r>
            <a:r>
              <a:rPr lang="en-CA" baseline="30000" dirty="0" smtClean="0"/>
              <a:t>th</a:t>
            </a:r>
            <a:r>
              <a:rPr lang="en-CA" dirty="0" smtClean="0"/>
              <a:t> </a:t>
            </a:r>
            <a:endParaRPr lang="en-CA" dirty="0" smtClean="0"/>
          </a:p>
          <a:p>
            <a:pPr lvl="1"/>
            <a:r>
              <a:rPr lang="en-CA" dirty="0" smtClean="0"/>
              <a:t>Mousetrap Car Testing</a:t>
            </a:r>
            <a:endParaRPr lang="en-CA" dirty="0" smtClean="0"/>
          </a:p>
          <a:p>
            <a:pPr lvl="2"/>
            <a:r>
              <a:rPr lang="en-CA" dirty="0" smtClean="0"/>
              <a:t>Acceleration Screenshot using Motion Sensors</a:t>
            </a:r>
          </a:p>
          <a:p>
            <a:pPr lvl="2"/>
            <a:r>
              <a:rPr lang="en-CA" dirty="0" smtClean="0"/>
              <a:t>Motion Video of Full Run with Distance Markers</a:t>
            </a:r>
            <a:endParaRPr lang="en-CA" dirty="0" smtClean="0"/>
          </a:p>
          <a:p>
            <a:pPr lvl="1"/>
            <a:r>
              <a:rPr lang="en-CA" dirty="0" smtClean="0"/>
              <a:t>Race</a:t>
            </a:r>
          </a:p>
          <a:p>
            <a:pPr lvl="2"/>
            <a:r>
              <a:rPr lang="en-CA" smtClean="0"/>
              <a:t>Starts at 2:45</a:t>
            </a:r>
            <a:endParaRPr lang="en-CA" dirty="0" smtClean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Fri. Dec 6: Mousetrap Car Report DUE</a:t>
            </a:r>
          </a:p>
          <a:p>
            <a:pPr lvl="1"/>
            <a:r>
              <a:rPr lang="en-CA" sz="2400" dirty="0" smtClean="0"/>
              <a:t>Tue</a:t>
            </a:r>
            <a:r>
              <a:rPr lang="en-CA" sz="2400" dirty="0" smtClean="0"/>
              <a:t>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Mousetrap Car Testing – Nov 28 (Dynamics Day xx)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114</cp:revision>
  <dcterms:created xsi:type="dcterms:W3CDTF">2006-08-16T00:00:00Z</dcterms:created>
  <dcterms:modified xsi:type="dcterms:W3CDTF">2019-11-29T14:20:46Z</dcterms:modified>
</cp:coreProperties>
</file>