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32.4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many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6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32.4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can you write this number </a:t>
            </a:r>
            <a:br>
              <a:rPr lang="en-CA" dirty="0" smtClean="0"/>
            </a:br>
            <a:r>
              <a:rPr lang="en-CA" dirty="0" smtClean="0"/>
              <a:t>with 2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2100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many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5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2100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can you write this number </a:t>
            </a:r>
            <a:br>
              <a:rPr lang="en-CA" dirty="0" smtClean="0"/>
            </a:br>
            <a:r>
              <a:rPr lang="en-CA" dirty="0" smtClean="0"/>
              <a:t>with 3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0.0000000000021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many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/>
              <a:t>0.0000000000021</a:t>
            </a:r>
          </a:p>
          <a:p>
            <a:endParaRPr lang="en-CA" dirty="0" smtClean="0"/>
          </a:p>
          <a:p>
            <a:r>
              <a:rPr lang="en-CA" dirty="0" smtClean="0"/>
              <a:t>How can you write this number in a more convenient way?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6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 Unit 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Measurement Principles Part </a:t>
            </a:r>
            <a:r>
              <a:rPr lang="en-CA" sz="2400" dirty="0" smtClean="0"/>
              <a:t>1 /  Worksheet 1</a:t>
            </a:r>
          </a:p>
          <a:p>
            <a:r>
              <a:rPr lang="en-CA" sz="2400" dirty="0"/>
              <a:t>Review of Scientific </a:t>
            </a:r>
            <a:r>
              <a:rPr lang="en-CA" sz="2400" dirty="0" smtClean="0"/>
              <a:t>Notation / Scientific </a:t>
            </a:r>
            <a:r>
              <a:rPr lang="en-CA" sz="2400" dirty="0"/>
              <a:t>Notation </a:t>
            </a:r>
            <a:r>
              <a:rPr lang="en-CA" sz="2400" dirty="0" smtClean="0"/>
              <a:t>Practice</a:t>
            </a:r>
          </a:p>
          <a:p>
            <a:r>
              <a:rPr lang="en-CA" sz="2400" dirty="0"/>
              <a:t>Measurement Principles Part </a:t>
            </a:r>
            <a:r>
              <a:rPr lang="en-CA" sz="2400" dirty="0" smtClean="0"/>
              <a:t>II / Applying </a:t>
            </a:r>
            <a:r>
              <a:rPr lang="en-CA" sz="2400" dirty="0"/>
              <a:t>Weakest Link Rules</a:t>
            </a:r>
            <a:endParaRPr lang="en-US" sz="2400" dirty="0"/>
          </a:p>
          <a:p>
            <a:endParaRPr lang="en-CA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005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Significant Digits Warm-Up</vt:lpstr>
      <vt:lpstr>Significant Digits Warm-Up</vt:lpstr>
      <vt:lpstr>Significant Digits Warm-Up</vt:lpstr>
      <vt:lpstr>Significant Digits Warm-Up</vt:lpstr>
      <vt:lpstr>Significant Digits Warm-Up</vt:lpstr>
      <vt:lpstr>Significant Digits Warm-Up</vt:lpstr>
      <vt:lpstr>Measurement Unit Worksheets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44</cp:revision>
  <dcterms:created xsi:type="dcterms:W3CDTF">2006-08-16T00:00:00Z</dcterms:created>
  <dcterms:modified xsi:type="dcterms:W3CDTF">2020-02-05T13:04:36Z</dcterms:modified>
</cp:coreProperties>
</file>