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Graph Analysis Quiz </a:t>
            </a:r>
            <a:r>
              <a:rPr lang="en-US" dirty="0" smtClean="0"/>
              <a:t>– </a:t>
            </a:r>
            <a:r>
              <a:rPr lang="en-US" dirty="0" smtClean="0"/>
              <a:t>Nov </a:t>
            </a:r>
            <a:r>
              <a:rPr lang="en-US" dirty="0" smtClean="0"/>
              <a:t>04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</a:t>
            </a:r>
            <a:r>
              <a:rPr lang="en-US" sz="4000" dirty="0" smtClean="0"/>
              <a:t>14)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Graph Analysis Practice</a:t>
            </a:r>
            <a:endParaRPr lang="en-CA" dirty="0" smtClean="0"/>
          </a:p>
          <a:p>
            <a:pPr lvl="2"/>
            <a:r>
              <a:rPr lang="en-CA" dirty="0" smtClean="0"/>
              <a:t>Package #1: Uniform Motion (a == 0)</a:t>
            </a:r>
          </a:p>
          <a:p>
            <a:pPr lvl="2"/>
            <a:r>
              <a:rPr lang="en-CA" dirty="0" smtClean="0"/>
              <a:t>Package #2: Area Analysis</a:t>
            </a:r>
          </a:p>
          <a:p>
            <a:pPr lvl="2"/>
            <a:r>
              <a:rPr lang="en-CA" dirty="0" smtClean="0"/>
              <a:t>Package #3: Non-Uniform Motion (a &lt;&gt; 0)</a:t>
            </a:r>
            <a:endParaRPr lang="en-CA" dirty="0" smtClean="0"/>
          </a:p>
          <a:p>
            <a:pPr lvl="1"/>
            <a:r>
              <a:rPr lang="en-CA" dirty="0" smtClean="0"/>
              <a:t>Graph </a:t>
            </a:r>
            <a:r>
              <a:rPr lang="en-CA" dirty="0" smtClean="0"/>
              <a:t>Analysis </a:t>
            </a:r>
            <a:r>
              <a:rPr lang="en-CA" dirty="0" smtClean="0"/>
              <a:t>Quiz</a:t>
            </a:r>
          </a:p>
          <a:p>
            <a:pPr lvl="2"/>
            <a:r>
              <a:rPr lang="en-CA" dirty="0" smtClean="0"/>
              <a:t>Start at 2:25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600" dirty="0" smtClean="0"/>
              <a:t>Due Today: </a:t>
            </a:r>
            <a:r>
              <a:rPr lang="en-CA" sz="2600" dirty="0" err="1" smtClean="0"/>
              <a:t>Sparkvue</a:t>
            </a:r>
            <a:r>
              <a:rPr lang="en-CA" sz="2600" dirty="0" smtClean="0"/>
              <a:t> Cart Activity</a:t>
            </a:r>
          </a:p>
          <a:p>
            <a:pPr lvl="1"/>
            <a:r>
              <a:rPr lang="en-CA" sz="2600" dirty="0" smtClean="0"/>
              <a:t>Mon, Nov. 4</a:t>
            </a:r>
            <a:r>
              <a:rPr lang="en-CA" sz="2600" baseline="30000" dirty="0" smtClean="0"/>
              <a:t>th</a:t>
            </a:r>
            <a:r>
              <a:rPr lang="en-CA" sz="2600" dirty="0" smtClean="0"/>
              <a:t> : Graph Analysis Quiz</a:t>
            </a:r>
            <a:endParaRPr lang="en-CA" sz="26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Graph Analysis Quiz – Nov 04 (Kinematics Day 14)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90</cp:revision>
  <dcterms:created xsi:type="dcterms:W3CDTF">2006-08-16T00:00:00Z</dcterms:created>
  <dcterms:modified xsi:type="dcterms:W3CDTF">2019-11-04T13:25:45Z</dcterms:modified>
</cp:coreProperties>
</file>