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1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1D25-F29F-4091-AB25-D61559D86525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2E6-DF91-40F8-BCFF-699DB1BA8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1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Repeat Part 2b with increased mass</a:t>
            </a:r>
            <a:br>
              <a:rPr lang="en-CA" sz="2400" dirty="0" smtClean="0"/>
            </a:br>
            <a:r>
              <a:rPr lang="en-CA" sz="2400" dirty="0" smtClean="0"/>
              <a:t>of skater.</a:t>
            </a:r>
          </a:p>
          <a:p>
            <a:pPr lvl="1"/>
            <a:r>
              <a:rPr lang="en-CA" sz="2000" dirty="0" smtClean="0"/>
              <a:t>How does this affect your results?</a:t>
            </a:r>
          </a:p>
          <a:p>
            <a:pPr lvl="1"/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Create a working loop-the-loop</a:t>
            </a:r>
          </a:p>
          <a:p>
            <a:pPr lvl="1"/>
            <a:r>
              <a:rPr lang="en-CA" sz="2000" dirty="0" smtClean="0"/>
              <a:t>How many loops can you make work?</a:t>
            </a:r>
          </a:p>
          <a:p>
            <a:pPr lvl="1"/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What type(s) of starting energy are </a:t>
            </a:r>
            <a:br>
              <a:rPr lang="en-CA" sz="2400" dirty="0" smtClean="0"/>
            </a:br>
            <a:r>
              <a:rPr lang="en-CA" sz="2400" dirty="0" smtClean="0"/>
              <a:t>required for the skater to be successful?</a:t>
            </a:r>
          </a:p>
          <a:p>
            <a:pPr lvl="1"/>
            <a:r>
              <a:rPr lang="en-CA" sz="2000" dirty="0" smtClean="0"/>
              <a:t>Can you identify 2 types of energy? (Explain)</a:t>
            </a:r>
          </a:p>
          <a:p>
            <a:pPr lvl="1"/>
            <a:endParaRPr lang="en-CA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Describe the types of energy at critical points in the track.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913" y="1825625"/>
            <a:ext cx="2861389" cy="23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Extra Challenge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Challenge</dc:title>
  <dc:creator>Nestor, Gregory</dc:creator>
  <cp:lastModifiedBy>Mr. Nestor - Louise Arbour SS</cp:lastModifiedBy>
  <cp:revision>3</cp:revision>
  <dcterms:created xsi:type="dcterms:W3CDTF">2015-12-10T18:12:50Z</dcterms:created>
  <dcterms:modified xsi:type="dcterms:W3CDTF">2015-12-10T18:25:52Z</dcterms:modified>
</cp:coreProperties>
</file>