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275" autoAdjust="0"/>
  </p:normalViewPr>
  <p:slideViewPr>
    <p:cSldViewPr>
      <p:cViewPr varScale="1">
        <p:scale>
          <a:sx n="112" d="100"/>
          <a:sy n="112" d="100"/>
        </p:scale>
        <p:origin x="94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F7278-65D7-4D33-AA49-C08BB397577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62C70-00FD-4588-AE69-F1259AFAE9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05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442" y="0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/>
          <a:lstStyle>
            <a:lvl1pPr algn="r">
              <a:defRPr sz="1200"/>
            </a:lvl1pPr>
          </a:lstStyle>
          <a:p>
            <a:fld id="{F7D99C28-41BD-4202-BA6F-9AF87C325F9C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6913"/>
            <a:ext cx="46545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0" tIns="47110" rIns="94220" bIns="471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82" y="4421497"/>
            <a:ext cx="5619138" cy="4190072"/>
          </a:xfrm>
          <a:prstGeom prst="rect">
            <a:avLst/>
          </a:prstGeom>
        </p:spPr>
        <p:txBody>
          <a:bodyPr vert="horz" lIns="94220" tIns="47110" rIns="94220" bIns="471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1364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442" y="8841364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 anchor="b"/>
          <a:lstStyle>
            <a:lvl1pPr algn="r">
              <a:defRPr sz="1200"/>
            </a:lvl1pPr>
          </a:lstStyle>
          <a:p>
            <a:fld id="{E95F3412-0957-4064-A601-A6BCF78719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Skate Park </a:t>
            </a:r>
            <a:r>
              <a:rPr lang="en-CA" sz="3600" dirty="0" err="1" smtClean="0"/>
              <a:t>Phet</a:t>
            </a:r>
            <a:r>
              <a:rPr lang="en-CA" sz="3600" dirty="0" smtClean="0"/>
              <a:t> – Dec 10</a:t>
            </a:r>
            <a:endParaRPr lang="en-CA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CA" dirty="0" smtClean="0"/>
              <a:t>Introduction To Energy</a:t>
            </a:r>
          </a:p>
          <a:p>
            <a:pPr lvl="1"/>
            <a:r>
              <a:rPr lang="en-CA" dirty="0" smtClean="0"/>
              <a:t>Skate Park </a:t>
            </a:r>
            <a:r>
              <a:rPr lang="en-CA" dirty="0" err="1" smtClean="0"/>
              <a:t>PhET</a:t>
            </a:r>
            <a:r>
              <a:rPr lang="en-CA" dirty="0" smtClean="0"/>
              <a:t> </a:t>
            </a:r>
            <a:r>
              <a:rPr lang="en-CA" dirty="0" smtClean="0"/>
              <a:t>Worksheet</a:t>
            </a:r>
          </a:p>
          <a:p>
            <a:pPr lvl="1"/>
            <a:r>
              <a:rPr lang="en-CA" dirty="0" smtClean="0"/>
              <a:t>Extra Challenge</a:t>
            </a:r>
          </a:p>
          <a:p>
            <a:pPr marL="400050" lvl="2" indent="0">
              <a:buNone/>
            </a:pPr>
            <a:r>
              <a:rPr lang="en-CA" sz="2000" dirty="0" smtClean="0"/>
              <a:t/>
            </a:r>
            <a:br>
              <a:rPr lang="en-CA" sz="2000" dirty="0" smtClean="0"/>
            </a:br>
            <a:endParaRPr lang="en-CA" sz="2000" dirty="0" smtClean="0"/>
          </a:p>
          <a:p>
            <a:pPr marL="400050" lvl="2" indent="0">
              <a:buNone/>
            </a:pPr>
            <a:endParaRPr lang="en-CA" sz="2000" dirty="0"/>
          </a:p>
          <a:p>
            <a:pPr marL="400050" lvl="2" indent="0">
              <a:buNone/>
            </a:pPr>
            <a:endParaRPr lang="en-CA" sz="2000" dirty="0" smtClean="0"/>
          </a:p>
          <a:p>
            <a:pPr marL="457200" lvl="1" indent="-457200"/>
            <a:r>
              <a:rPr lang="en-CA" sz="3200" dirty="0" smtClean="0"/>
              <a:t>Upcoming</a:t>
            </a:r>
            <a:r>
              <a:rPr lang="en-CA" dirty="0" smtClean="0"/>
              <a:t>:</a:t>
            </a:r>
            <a:endParaRPr lang="en-CA" sz="2400" dirty="0" smtClean="0"/>
          </a:p>
          <a:p>
            <a:pPr lvl="1"/>
            <a:r>
              <a:rPr lang="en-CA" dirty="0" err="1" smtClean="0"/>
              <a:t>T.b.d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3785</TotalTime>
  <Words>15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Skate Park Phet – Dec 10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SES4U0_A – Feb 01</dc:title>
  <dc:creator>Greg</dc:creator>
  <cp:lastModifiedBy>Nestor, Gregory</cp:lastModifiedBy>
  <cp:revision>815</cp:revision>
  <cp:lastPrinted>2015-01-07T15:57:26Z</cp:lastPrinted>
  <dcterms:created xsi:type="dcterms:W3CDTF">2006-08-16T00:00:00Z</dcterms:created>
  <dcterms:modified xsi:type="dcterms:W3CDTF">2016-05-18T14:55:38Z</dcterms:modified>
</cp:coreProperties>
</file>