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Gravitational </a:t>
            </a:r>
            <a:r>
              <a:rPr lang="en-CA" smtClean="0"/>
              <a:t>Field Strength </a:t>
            </a:r>
            <a:r>
              <a:rPr lang="en-US" smtClean="0"/>
              <a:t>– </a:t>
            </a:r>
            <a:r>
              <a:rPr lang="en-US" dirty="0" smtClean="0"/>
              <a:t>Dec 02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(Dynamics Day 09)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Gravitational Field Strength</a:t>
            </a:r>
          </a:p>
          <a:p>
            <a:pPr lvl="2"/>
            <a:r>
              <a:rPr lang="en-CA" dirty="0" smtClean="0"/>
              <a:t>Discussion: Field Examples</a:t>
            </a:r>
          </a:p>
          <a:p>
            <a:pPr lvl="2"/>
            <a:r>
              <a:rPr lang="en-CA" dirty="0" smtClean="0"/>
              <a:t>Presentation / Note: Gravitational Field</a:t>
            </a:r>
          </a:p>
          <a:p>
            <a:pPr lvl="2"/>
            <a:r>
              <a:rPr lang="en-CA" dirty="0" smtClean="0"/>
              <a:t>Worksheet: Gravitational Field Strength Problems</a:t>
            </a:r>
          </a:p>
          <a:p>
            <a:pPr lvl="1"/>
            <a:r>
              <a:rPr lang="en-CA" dirty="0" smtClean="0"/>
              <a:t>Mousetrap Car Race</a:t>
            </a:r>
          </a:p>
          <a:p>
            <a:pPr lvl="2"/>
            <a:r>
              <a:rPr lang="en-CA" dirty="0" smtClean="0">
                <a:solidFill>
                  <a:srgbClr val="FF0000"/>
                </a:solidFill>
              </a:rPr>
              <a:t>Tomorrow</a:t>
            </a:r>
          </a:p>
          <a:p>
            <a:pPr lvl="2"/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400" dirty="0" smtClean="0"/>
              <a:t>Fri. Dec 6: Mousetrap Car Report DUE</a:t>
            </a:r>
          </a:p>
          <a:p>
            <a:pPr lvl="1"/>
            <a:r>
              <a:rPr lang="en-CA" sz="2400" dirty="0"/>
              <a:t>Fri. Dec 6: </a:t>
            </a:r>
            <a:r>
              <a:rPr lang="en-CA" sz="2400" dirty="0" smtClean="0"/>
              <a:t>Quiz: Gravity &amp; Friction</a:t>
            </a:r>
          </a:p>
          <a:p>
            <a:pPr lvl="1"/>
            <a:r>
              <a:rPr lang="en-CA" sz="2400" i="1" dirty="0" smtClean="0">
                <a:solidFill>
                  <a:srgbClr val="FF0000"/>
                </a:solidFill>
              </a:rPr>
              <a:t>Tue. Dec 10: Unit Test</a:t>
            </a:r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57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Gravitational Field Strength – Dec 02 (Dynamics Day 09)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118</cp:revision>
  <dcterms:created xsi:type="dcterms:W3CDTF">2006-08-16T00:00:00Z</dcterms:created>
  <dcterms:modified xsi:type="dcterms:W3CDTF">2019-12-03T14:14:29Z</dcterms:modified>
</cp:coreProperties>
</file>