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3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 Brakes (Anti-Lock)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Anti-Lock brakes were introduced in the 1970’s as a safety feature on luxury cars.</a:t>
            </a:r>
          </a:p>
          <a:p>
            <a:pPr lvl="1"/>
            <a:r>
              <a:rPr lang="en-US" dirty="0" smtClean="0"/>
              <a:t>They are now required standard safety equipment on all cars.</a:t>
            </a:r>
          </a:p>
          <a:p>
            <a:pPr lvl="1"/>
            <a:r>
              <a:rPr lang="en-US" dirty="0" smtClean="0"/>
              <a:t>They greatly reduce the stopping distance of a car in emergency situations </a:t>
            </a:r>
          </a:p>
          <a:p>
            <a:pPr lvl="1"/>
            <a:r>
              <a:rPr lang="en-US" dirty="0" smtClean="0"/>
              <a:t>They allow the car to be steered even with the brake pedal fully applied</a:t>
            </a:r>
          </a:p>
          <a:p>
            <a:endParaRPr lang="en-US" dirty="0" smtClean="0"/>
          </a:p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ABS prevents the tires from locking up and entering a skid.</a:t>
            </a:r>
          </a:p>
          <a:p>
            <a:pPr lvl="1"/>
            <a:r>
              <a:rPr lang="en-US" dirty="0" smtClean="0"/>
              <a:t>Wheel sensors and an on-board computer pulses the brakes to keep the tires rotating whenever a skid is detected.</a:t>
            </a:r>
          </a:p>
          <a:p>
            <a:pPr lvl="1"/>
            <a:r>
              <a:rPr lang="en-US" dirty="0" smtClean="0"/>
              <a:t>Preventing tire skid both maximizes stopping force and maintains steering.</a:t>
            </a:r>
            <a:endParaRPr lang="en-US" dirty="0"/>
          </a:p>
        </p:txBody>
      </p:sp>
      <p:pic>
        <p:nvPicPr>
          <p:cNvPr id="1026" name="Picture 2" descr="https://upload.wikimedia.org/wikipedia/commons/6/68/Anti-lock_braking_system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28600"/>
            <a:ext cx="1219200" cy="1219201"/>
          </a:xfrm>
          <a:prstGeom prst="rect">
            <a:avLst/>
          </a:prstGeom>
          <a:noFill/>
        </p:spPr>
      </p:pic>
      <p:pic>
        <p:nvPicPr>
          <p:cNvPr id="5" name="Picture 2" descr="https://upload.wikimedia.org/wikipedia/commons/6/68/Anti-lock_braking_system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Asphalt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old car without ABS is travelling at a speed of 60 km/h on dry asphalt. The car has a mass of 1000kg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What is the coefficient of friction?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What is the friction force stopping the car?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What distance does it take for the car to stop?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this calculation for a new car with ABS travelling on dry asphalt.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 Brakes (Anti-Lock)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Anti-Lock brakes were introduced in the 1970’s as a safety feature on luxury cars.</a:t>
            </a:r>
          </a:p>
          <a:p>
            <a:pPr lvl="1"/>
            <a:r>
              <a:rPr lang="en-US" dirty="0" smtClean="0"/>
              <a:t>They are now required standard safety equipment on all cars.</a:t>
            </a:r>
          </a:p>
          <a:p>
            <a:pPr lvl="1"/>
            <a:r>
              <a:rPr lang="en-US" dirty="0" smtClean="0"/>
              <a:t>They greatly reduce the stopping distance of a car in emergency situations </a:t>
            </a:r>
          </a:p>
          <a:p>
            <a:pPr lvl="1"/>
            <a:r>
              <a:rPr lang="en-US" dirty="0" smtClean="0"/>
              <a:t>They allow the car to be steered even with the brake pedal fully applied</a:t>
            </a:r>
          </a:p>
          <a:p>
            <a:endParaRPr lang="en-US" dirty="0" smtClean="0"/>
          </a:p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ABS prevents the tires from locking up and entering a skid.</a:t>
            </a:r>
          </a:p>
          <a:p>
            <a:pPr lvl="1"/>
            <a:r>
              <a:rPr lang="en-US" dirty="0" smtClean="0"/>
              <a:t>Wheel sensors and an on-board computer pulses the brakes to keep the tires rotating whenever a skid is detected.</a:t>
            </a:r>
          </a:p>
          <a:p>
            <a:pPr lvl="1"/>
            <a:r>
              <a:rPr lang="en-US" dirty="0" smtClean="0"/>
              <a:t>Preventing tire skid both maximizes stopping force and maintains steering.</a:t>
            </a:r>
            <a:endParaRPr lang="en-US" dirty="0"/>
          </a:p>
        </p:txBody>
      </p:sp>
      <p:pic>
        <p:nvPicPr>
          <p:cNvPr id="1026" name="Picture 2" descr="https://upload.wikimedia.org/wikipedia/commons/6/68/Anti-lock_braking_system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28600"/>
            <a:ext cx="1219200" cy="1219201"/>
          </a:xfrm>
          <a:prstGeom prst="rect">
            <a:avLst/>
          </a:prstGeom>
          <a:noFill/>
        </p:spPr>
      </p:pic>
      <p:pic>
        <p:nvPicPr>
          <p:cNvPr id="5" name="Picture 2" descr="https://upload.wikimedia.org/wikipedia/commons/6/68/Anti-lock_braking_system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Wet Asphalt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old car without ABS is travelling at a speed of 60 km/h on wet asphalt. The car has a mass of 1000kg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What is the coefficient of friction?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What is the friction force stopping the car?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What distance does it take for the car to stop?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this calculation for a new car with ABS travelling on wet asphalt.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does ABS affect the stopping distance of a car?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changing road conditions affect the stopping distance of a car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would increasing the number of tires affect the stopping distance?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would increasing the </a:t>
            </a:r>
            <a:r>
              <a:rPr lang="en-US" dirty="0" smtClean="0"/>
              <a:t>size of </a:t>
            </a:r>
            <a:r>
              <a:rPr lang="en-US" dirty="0" smtClean="0"/>
              <a:t>tires affect the stopping distance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would </a:t>
            </a:r>
            <a:r>
              <a:rPr lang="en-US" dirty="0" smtClean="0"/>
              <a:t>changing the tire compound affect </a:t>
            </a:r>
            <a:r>
              <a:rPr lang="en-US" dirty="0" smtClean="0"/>
              <a:t>the stopping </a:t>
            </a:r>
            <a:r>
              <a:rPr lang="en-US" dirty="0" smtClean="0"/>
              <a:t>distance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351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ABS Brakes (Anti-Lock)</vt:lpstr>
      <vt:lpstr>Dry Asphalt</vt:lpstr>
      <vt:lpstr>ABS Brakes (Anti-Lock)</vt:lpstr>
      <vt:lpstr>Wet Asphalt</vt:lpstr>
      <vt:lpstr>Consolidation 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 Brakes (Anti-Lock)</dc:title>
  <dc:creator>Greg</dc:creator>
  <cp:lastModifiedBy>Greg</cp:lastModifiedBy>
  <cp:revision>4</cp:revision>
  <dcterms:created xsi:type="dcterms:W3CDTF">2006-08-16T00:00:00Z</dcterms:created>
  <dcterms:modified xsi:type="dcterms:W3CDTF">2015-12-06T17:26:39Z</dcterms:modified>
</cp:coreProperties>
</file>