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Part 2 </a:t>
            </a:r>
            <a:r>
              <a:rPr lang="en-US" dirty="0"/>
              <a:t>– Sep </a:t>
            </a:r>
            <a:r>
              <a:rPr lang="en-US" dirty="0" smtClean="0"/>
              <a:t>09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04)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Attendance / Seating Plan</a:t>
            </a:r>
            <a:endParaRPr lang="en-US" sz="2400" dirty="0" smtClean="0"/>
          </a:p>
          <a:p>
            <a:pPr lvl="1"/>
            <a:r>
              <a:rPr lang="en-US" sz="2400" dirty="0" smtClean="0"/>
              <a:t>Debrief: Scientific Notation</a:t>
            </a:r>
            <a:endParaRPr lang="en-US" sz="2400" dirty="0" smtClean="0"/>
          </a:p>
          <a:p>
            <a:pPr lvl="2"/>
            <a:r>
              <a:rPr lang="en-CA" sz="2200" dirty="0" smtClean="0"/>
              <a:t>Measurement1, page 2, Practice 3</a:t>
            </a:r>
            <a:endParaRPr lang="en-CA" sz="2200" dirty="0" smtClean="0"/>
          </a:p>
          <a:p>
            <a:pPr lvl="2"/>
            <a:r>
              <a:rPr lang="en-CA" sz="2200" dirty="0" smtClean="0"/>
              <a:t>Questions from Friday</a:t>
            </a:r>
            <a:endParaRPr lang="en-CA" sz="2200" dirty="0" smtClean="0"/>
          </a:p>
          <a:p>
            <a:pPr lvl="1"/>
            <a:r>
              <a:rPr lang="en-US" sz="2400" dirty="0" smtClean="0"/>
              <a:t>Measurement Part 2</a:t>
            </a:r>
          </a:p>
          <a:p>
            <a:pPr lvl="2"/>
            <a:r>
              <a:rPr lang="en-US" sz="2200" dirty="0" smtClean="0"/>
              <a:t>Weakest Link Rules</a:t>
            </a:r>
          </a:p>
          <a:p>
            <a:pPr lvl="2"/>
            <a:r>
              <a:rPr lang="en-US" sz="2200" dirty="0" smtClean="0"/>
              <a:t>Rounding</a:t>
            </a:r>
          </a:p>
          <a:p>
            <a:pPr lvl="1"/>
            <a:r>
              <a:rPr lang="en-US" sz="2400" dirty="0" smtClean="0"/>
              <a:t>HW: Applying Weakest </a:t>
            </a:r>
            <a:r>
              <a:rPr lang="en-US" sz="2400" smtClean="0"/>
              <a:t>Link Rules</a:t>
            </a:r>
            <a:endParaRPr lang="en-US" sz="24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TODAY: </a:t>
            </a:r>
            <a:r>
              <a:rPr lang="en-US" sz="2400" dirty="0"/>
              <a:t>Skills Diagnostic </a:t>
            </a:r>
            <a:r>
              <a:rPr lang="en-US" sz="2400" dirty="0" smtClean="0"/>
              <a:t>DUE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Measurement Part 2 – Sep 09 (Measurement Skills Day 04)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24</cp:revision>
  <dcterms:created xsi:type="dcterms:W3CDTF">2006-08-16T00:00:00Z</dcterms:created>
  <dcterms:modified xsi:type="dcterms:W3CDTF">2019-09-08T18:39:17Z</dcterms:modified>
</cp:coreProperties>
</file>