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 Units – </a:t>
            </a:r>
            <a:r>
              <a:rPr lang="en-US" dirty="0"/>
              <a:t>Sep </a:t>
            </a:r>
            <a:r>
              <a:rPr lang="en-US" dirty="0" smtClean="0"/>
              <a:t>10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Attendance / Seating Plan</a:t>
            </a:r>
          </a:p>
          <a:p>
            <a:pPr lvl="1"/>
            <a:r>
              <a:rPr lang="en-US" sz="2400" dirty="0" smtClean="0"/>
              <a:t>Unit Outline</a:t>
            </a:r>
            <a:endParaRPr lang="en-US" sz="2400" dirty="0" smtClean="0"/>
          </a:p>
          <a:p>
            <a:pPr lvl="1"/>
            <a:r>
              <a:rPr lang="en-US" sz="2400" dirty="0" smtClean="0"/>
              <a:t>Discussion: Metric Units &amp; Conversion</a:t>
            </a:r>
            <a:endParaRPr lang="en-US" sz="2400" dirty="0" smtClean="0"/>
          </a:p>
          <a:p>
            <a:pPr lvl="2"/>
            <a:r>
              <a:rPr lang="en-CA" sz="2200" dirty="0" smtClean="0"/>
              <a:t>Metric Preferences Reference Chart</a:t>
            </a:r>
            <a:endParaRPr lang="en-CA" sz="2200" dirty="0" smtClean="0"/>
          </a:p>
          <a:p>
            <a:pPr lvl="2"/>
            <a:r>
              <a:rPr lang="en-CA" sz="2200" dirty="0" smtClean="0"/>
              <a:t>Converting Units Reference Sheet</a:t>
            </a:r>
          </a:p>
          <a:p>
            <a:pPr lvl="2"/>
            <a:r>
              <a:rPr lang="en-CA" sz="2200" dirty="0" smtClean="0"/>
              <a:t>Conversion Examples</a:t>
            </a:r>
            <a:endParaRPr lang="en-CA" sz="2200" dirty="0" smtClean="0"/>
          </a:p>
          <a:p>
            <a:pPr lvl="1"/>
            <a:r>
              <a:rPr lang="en-US" sz="2400" dirty="0" smtClean="0"/>
              <a:t>HW: Converting Units Worksheet 1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Tue. Sep 17: Measurement </a:t>
            </a:r>
            <a:r>
              <a:rPr lang="en-US" sz="2400" smtClean="0"/>
              <a:t>Unit Quest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Metric Units – Sep 10 (Measurement Skills Day 05)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26</cp:revision>
  <dcterms:created xsi:type="dcterms:W3CDTF">2006-08-16T00:00:00Z</dcterms:created>
  <dcterms:modified xsi:type="dcterms:W3CDTF">2019-09-08T18:47:28Z</dcterms:modified>
</cp:coreProperties>
</file>