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275" autoAdjust="0"/>
  </p:normalViewPr>
  <p:slideViewPr>
    <p:cSldViewPr>
      <p:cViewPr varScale="1">
        <p:scale>
          <a:sx n="75" d="100"/>
          <a:sy n="75" d="100"/>
        </p:scale>
        <p:origin x="9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7278-65D7-4D33-AA49-C08BB397577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62C70-00FD-4588-AE69-F1259AFAE9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5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442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r">
              <a:defRPr sz="1200"/>
            </a:lvl1pPr>
          </a:lstStyle>
          <a:p>
            <a:fld id="{F7D99C28-41BD-4202-BA6F-9AF87C325F9C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0" tIns="47110" rIns="94220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82" y="4421497"/>
            <a:ext cx="5619138" cy="4190072"/>
          </a:xfrm>
          <a:prstGeom prst="rect">
            <a:avLst/>
          </a:prstGeom>
        </p:spPr>
        <p:txBody>
          <a:bodyPr vert="horz" lIns="94220" tIns="47110" rIns="94220" bIns="471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442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r">
              <a:defRPr sz="1200"/>
            </a:lvl1pPr>
          </a:lstStyle>
          <a:p>
            <a:fld id="{E95F3412-0957-4064-A601-A6BCF7871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mistrywithmsdana.org/wp-content/uploads/2012/07/SigFigOperations.html" TargetMode="External"/><Relationship Id="rId2" Type="http://schemas.openxmlformats.org/officeDocument/2006/relationships/hyperlink" Target="http://www.chemistrywithmsdana.org/wp-content/uploads/2012/07/SigFi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Significant Digits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On-Line Self Test</a:t>
            </a:r>
          </a:p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www.chemistrywithmsdana.org/wp-content/uploads/2012/07/SigFig.html</a:t>
            </a:r>
            <a:endParaRPr lang="en-US" sz="1800" dirty="0" smtClean="0"/>
          </a:p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www.chemistrywithmsdana.org/wp-content/uploads/2012/07/SigFigOperations.html</a:t>
            </a:r>
            <a:endParaRPr lang="en-US" sz="1600" dirty="0" smtClean="0"/>
          </a:p>
          <a:p>
            <a:endParaRPr lang="en-CA" dirty="0"/>
          </a:p>
          <a:p>
            <a:r>
              <a:rPr lang="en-CA" sz="4000" dirty="0"/>
              <a:t>or Google “</a:t>
            </a:r>
            <a:r>
              <a:rPr lang="en-CA" sz="4000" dirty="0" err="1" smtClean="0"/>
              <a:t>chemistrywithmsdana</a:t>
            </a:r>
            <a:r>
              <a:rPr lang="en-CA" sz="40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17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Significant Digits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Nestor, Gregory</cp:lastModifiedBy>
  <cp:revision>566</cp:revision>
  <cp:lastPrinted>2015-01-07T15:57:26Z</cp:lastPrinted>
  <dcterms:created xsi:type="dcterms:W3CDTF">2006-08-16T00:00:00Z</dcterms:created>
  <dcterms:modified xsi:type="dcterms:W3CDTF">2015-09-10T16:31:37Z</dcterms:modified>
</cp:coreProperties>
</file>