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15/02/2017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35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15/02/2017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06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15/02/2017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42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15/02/2017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5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15/02/2017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5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15/02/2017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10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15/02/2017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21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15/02/2017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62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15/02/2017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70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15/02/2017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69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15/02/2017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2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A6F1F-09CE-4689-BD22-103453996AF2}" type="datetimeFigureOut">
              <a:rPr lang="en-CA" smtClean="0"/>
              <a:t>15/02/2017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51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wikihow.com/images/8/8a/36pct_30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ikihow.com/images/e/ec/72pct_739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Reading an Ammeter Scale</a:t>
            </a:r>
            <a:endParaRPr lang="en-CA" dirty="0"/>
          </a:p>
        </p:txBody>
      </p:sp>
      <p:pic>
        <p:nvPicPr>
          <p:cNvPr id="1026" name="Picture 2" descr="Image:36pct_30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36545"/>
            <a:ext cx="8106069" cy="327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7504" y="5157192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Determine the range. </a:t>
            </a:r>
          </a:p>
          <a:p>
            <a:r>
              <a:rPr lang="en-CA" dirty="0" smtClean="0"/>
              <a:t>What is the current if we are using the </a:t>
            </a:r>
          </a:p>
          <a:p>
            <a:r>
              <a:rPr lang="en-CA" dirty="0" smtClean="0"/>
              <a:t>0-1 A scale?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65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:72pct_739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6672"/>
            <a:ext cx="6678432" cy="26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7504" y="3676034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What is the current if we are using the </a:t>
            </a:r>
          </a:p>
          <a:p>
            <a:r>
              <a:rPr lang="en-CA" dirty="0" smtClean="0"/>
              <a:t>0-3 A scale?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32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mmeter - Triple Scale, DC (0-50mA, 0-500mA, 0-5A in 1mA/10mA/100mA grad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5544616" cy="630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59618" y="980728"/>
            <a:ext cx="24288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We will use the 0-50 mA scale</a:t>
            </a:r>
            <a:r>
              <a:rPr lang="en-CA" sz="2800" b="1" dirty="0"/>
              <a:t> </a:t>
            </a:r>
            <a:r>
              <a:rPr lang="en-CA" sz="2800" b="1" dirty="0" smtClean="0"/>
              <a:t>for our Summative Task.  </a:t>
            </a:r>
            <a:endParaRPr lang="en-CA" sz="2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167844" y="1556792"/>
            <a:ext cx="18002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167844" y="1673225"/>
            <a:ext cx="972108" cy="16117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47664" y="4365104"/>
            <a:ext cx="792088" cy="864096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465766" y="4393557"/>
            <a:ext cx="792088" cy="864096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5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54868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Activity 1: </a:t>
            </a:r>
            <a:endParaRPr lang="en-US" b="1" dirty="0"/>
          </a:p>
        </p:txBody>
      </p:sp>
      <p:sp>
        <p:nvSpPr>
          <p:cNvPr id="3" name="TextBox 7"/>
          <p:cNvSpPr txBox="1"/>
          <p:nvPr/>
        </p:nvSpPr>
        <p:spPr>
          <a:xfrm>
            <a:off x="971600" y="1268760"/>
            <a:ext cx="6840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smtClean="0">
                <a:solidFill>
                  <a:srgbClr val="FF0000"/>
                </a:solidFill>
              </a:rPr>
              <a:t>Hook up the hand crank generator to the black and red terminals of the ammeter. </a:t>
            </a:r>
          </a:p>
          <a:p>
            <a:endParaRPr lang="en-CA" sz="2400" b="1" dirty="0">
              <a:solidFill>
                <a:srgbClr val="FF0000"/>
              </a:solidFill>
            </a:endParaRPr>
          </a:p>
          <a:p>
            <a:r>
              <a:rPr lang="en-CA" sz="2400" b="1" dirty="0" smtClean="0">
                <a:solidFill>
                  <a:srgbClr val="FF0000"/>
                </a:solidFill>
              </a:rPr>
              <a:t>Turn the crank to create a steady current.  </a:t>
            </a:r>
          </a:p>
          <a:p>
            <a:endParaRPr lang="en-CA" sz="2400" b="1" dirty="0">
              <a:solidFill>
                <a:srgbClr val="FF0000"/>
              </a:solidFill>
            </a:endParaRPr>
          </a:p>
          <a:p>
            <a:r>
              <a:rPr lang="en-CA" sz="2400" b="1" dirty="0" smtClean="0">
                <a:solidFill>
                  <a:srgbClr val="FF0000"/>
                </a:solidFill>
              </a:rPr>
              <a:t>See if you can generate a 100 mA current steadily or a 0.100 A current steadily.  </a:t>
            </a:r>
          </a:p>
          <a:p>
            <a:endParaRPr lang="en-CA" sz="2400" b="1" dirty="0">
              <a:solidFill>
                <a:srgbClr val="FF0000"/>
              </a:solidFill>
            </a:endParaRPr>
          </a:p>
          <a:p>
            <a:r>
              <a:rPr lang="en-CA" sz="2400" b="1" dirty="0" smtClean="0">
                <a:solidFill>
                  <a:srgbClr val="FF0000"/>
                </a:solidFill>
              </a:rPr>
              <a:t>Let all members of your </a:t>
            </a:r>
            <a:r>
              <a:rPr lang="en-CA" sz="2400" b="1" smtClean="0">
                <a:solidFill>
                  <a:srgbClr val="FF0000"/>
                </a:solidFill>
              </a:rPr>
              <a:t>group try!</a:t>
            </a:r>
            <a:endParaRPr lang="en-CA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1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99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Reading an Ammeter Scale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an Ammeter scale</dc:title>
  <dc:creator>Linda</dc:creator>
  <cp:lastModifiedBy>Ryan, Linda</cp:lastModifiedBy>
  <cp:revision>2</cp:revision>
  <dcterms:created xsi:type="dcterms:W3CDTF">2011-06-10T11:03:08Z</dcterms:created>
  <dcterms:modified xsi:type="dcterms:W3CDTF">2017-02-15T22:07:15Z</dcterms:modified>
</cp:coreProperties>
</file>