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Formal Lab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Practice Activities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Practice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procedure for putting on your shoes.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theoretical value calculated for the speed of a rocket is 1260 m/s and the value measured by experiment is 1190 m/s. What is the %error?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measurements for the length of a spring were taken. The first measurement was 11.5 cm and the second measurement was 12.2 cm. What is the % difference?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practice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For each set of data, quickly sketch the graph and determine the relationship.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3048000"/>
          <a:ext cx="1905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/>
                <a:gridCol w="952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62600" y="3032760"/>
          <a:ext cx="1905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/>
                <a:gridCol w="952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304800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30480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b)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123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Formal Lab Reports</vt:lpstr>
      <vt:lpstr>Lab Practice Activities</vt:lpstr>
      <vt:lpstr>Lab practice Activities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Lab Reports</dc:title>
  <dc:creator>Greg</dc:creator>
  <cp:lastModifiedBy>Greg</cp:lastModifiedBy>
  <cp:revision>3</cp:revision>
  <dcterms:created xsi:type="dcterms:W3CDTF">2006-08-16T00:00:00Z</dcterms:created>
  <dcterms:modified xsi:type="dcterms:W3CDTF">2016-02-07T20:34:06Z</dcterms:modified>
</cp:coreProperties>
</file>