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3" r:id="rId4"/>
    <p:sldId id="259" r:id="rId5"/>
    <p:sldId id="264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F1F39-C29A-45D5-AB8A-6ABCB95640A7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938-D2F3-4B2B-822D-83263389A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 Unit Worksheets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Measurement Principles Part </a:t>
            </a:r>
            <a:r>
              <a:rPr lang="en-CA" sz="2400" dirty="0" smtClean="0"/>
              <a:t>1 /  Worksheet 1</a:t>
            </a:r>
          </a:p>
          <a:p>
            <a:r>
              <a:rPr lang="en-CA" sz="2400" dirty="0"/>
              <a:t>Review of Scientific </a:t>
            </a:r>
            <a:r>
              <a:rPr lang="en-CA" sz="2400" dirty="0" smtClean="0"/>
              <a:t>Notation / Scientific </a:t>
            </a:r>
            <a:r>
              <a:rPr lang="en-CA" sz="2400" dirty="0"/>
              <a:t>Notation </a:t>
            </a:r>
            <a:r>
              <a:rPr lang="en-CA" sz="2400" dirty="0" smtClean="0"/>
              <a:t>Practice</a:t>
            </a:r>
          </a:p>
          <a:p>
            <a:r>
              <a:rPr lang="en-CA" sz="2400" dirty="0"/>
              <a:t>Measurement Principles Part </a:t>
            </a:r>
            <a:r>
              <a:rPr lang="en-CA" sz="2400" dirty="0" smtClean="0"/>
              <a:t>II / Applying </a:t>
            </a:r>
            <a:r>
              <a:rPr lang="en-CA" sz="2400" dirty="0"/>
              <a:t>Weakest Link </a:t>
            </a:r>
            <a:r>
              <a:rPr lang="en-CA" sz="2400" dirty="0" smtClean="0"/>
              <a:t>Rules</a:t>
            </a:r>
          </a:p>
          <a:p>
            <a:r>
              <a:rPr lang="en-CA" sz="2400" dirty="0" smtClean="0"/>
              <a:t>Units Conversion Worksheet 1</a:t>
            </a:r>
          </a:p>
          <a:p>
            <a:r>
              <a:rPr lang="en-CA" sz="2400" dirty="0" smtClean="0"/>
              <a:t>Significant Digits Practice</a:t>
            </a:r>
          </a:p>
          <a:p>
            <a:r>
              <a:rPr lang="en-CA" sz="2400" dirty="0" smtClean="0"/>
              <a:t>Sig </a:t>
            </a:r>
            <a:r>
              <a:rPr lang="en-CA" sz="2400" dirty="0"/>
              <a:t>Digs On-Line (Multiple </a:t>
            </a:r>
            <a:r>
              <a:rPr lang="en-CA" sz="2400" dirty="0" smtClean="0"/>
              <a:t>Choice)</a:t>
            </a:r>
          </a:p>
          <a:p>
            <a:r>
              <a:rPr lang="en-CA" sz="2400" dirty="0" smtClean="0"/>
              <a:t>Weakest </a:t>
            </a:r>
            <a:r>
              <a:rPr lang="en-CA" sz="2400" dirty="0"/>
              <a:t>Link On-Line (Multiple </a:t>
            </a:r>
            <a:r>
              <a:rPr lang="en-CA" sz="2400" dirty="0" smtClean="0"/>
              <a:t>Choice)</a:t>
            </a:r>
          </a:p>
          <a:p>
            <a:endParaRPr lang="en-US" sz="2400" dirty="0"/>
          </a:p>
          <a:p>
            <a:endParaRPr lang="en-CA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45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Measurement Principles Part 1 /  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Worksheet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State the number of significant digits in each of the following:</a:t>
            </a:r>
            <a:br>
              <a:rPr lang="en-CA" dirty="0" smtClean="0"/>
            </a:br>
            <a:endParaRPr lang="en-CA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1,203,000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0.001203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0.012030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5 apples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Measurement Principles Part 1 /  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Worksheet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each picture state if the result is: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Accurate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Precise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48" y="3674409"/>
            <a:ext cx="5862357" cy="22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Review of Scientific Notation / 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Scientific </a:t>
            </a:r>
            <a:r>
              <a:rPr lang="en-CA" sz="3200" dirty="0"/>
              <a:t>Notation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Round each of the following to the indicated precision:</a:t>
            </a:r>
          </a:p>
          <a:p>
            <a:endParaRPr lang="en-CA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3.5 		to nearest whole number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3.51 		to 2 </a:t>
            </a:r>
            <a:r>
              <a:rPr lang="en-CA" dirty="0" err="1" smtClean="0"/>
              <a:t>s.d.</a:t>
            </a:r>
            <a:endParaRPr lang="en-CA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0.02499</a:t>
            </a:r>
            <a:r>
              <a:rPr lang="en-CA" dirty="0"/>
              <a:t>	to </a:t>
            </a:r>
            <a:r>
              <a:rPr lang="en-CA" dirty="0" smtClean="0"/>
              <a:t>3 </a:t>
            </a:r>
            <a:r>
              <a:rPr lang="en-CA" dirty="0" err="1"/>
              <a:t>s.d.</a:t>
            </a:r>
            <a:endParaRPr lang="en-CA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9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Review of Scientific Notation / 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Scientific </a:t>
            </a:r>
            <a:r>
              <a:rPr lang="en-CA" sz="3200" dirty="0"/>
              <a:t>Notation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Convert the following to scientific notation.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32,500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0.00170</a:t>
            </a:r>
          </a:p>
          <a:p>
            <a:pPr marL="914400" lvl="1" indent="-457200">
              <a:buFont typeface="+mj-lt"/>
              <a:buAutoNum type="alphaLcParenR"/>
            </a:pPr>
            <a:endParaRPr lang="en-CA" dirty="0" smtClean="0"/>
          </a:p>
          <a:p>
            <a:r>
              <a:rPr lang="en-CA" dirty="0"/>
              <a:t>Convert the following to </a:t>
            </a:r>
            <a:r>
              <a:rPr lang="en-CA" dirty="0" smtClean="0"/>
              <a:t>standard notation.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2.30x10</a:t>
            </a:r>
            <a:r>
              <a:rPr lang="en-CA" baseline="30000" dirty="0" smtClean="0"/>
              <a:t>4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2.30x10</a:t>
            </a:r>
            <a:r>
              <a:rPr lang="en-CA" baseline="30000" dirty="0" smtClean="0"/>
              <a:t>-4</a:t>
            </a:r>
            <a:endParaRPr lang="en-CA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Measurement Principles Part II / 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>Applying </a:t>
            </a:r>
            <a:r>
              <a:rPr lang="en-CA" sz="3200" dirty="0"/>
              <a:t>Weakest Link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Express the following calculations using appropriate significant digits.</a:t>
            </a:r>
            <a:br>
              <a:rPr lang="en-CA" dirty="0" smtClean="0"/>
            </a:br>
            <a:endParaRPr lang="en-CA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Average of:   2.50,   3.311,  and   2.9</a:t>
            </a:r>
            <a:br>
              <a:rPr lang="en-CA" dirty="0" smtClean="0"/>
            </a:br>
            <a:endParaRPr lang="en-CA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CA" dirty="0" smtClean="0"/>
              <a:t>Percent difference of:   11.98   and    13.2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1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Units Conversion Worksheet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Convert the following and express the result in scientific notation.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800" dirty="0" smtClean="0"/>
              <a:t>34,500 cm</a:t>
            </a:r>
            <a:r>
              <a:rPr lang="en-CA" sz="4800" baseline="30000" dirty="0" smtClean="0"/>
              <a:t>3</a:t>
            </a:r>
            <a:r>
              <a:rPr lang="en-CA" sz="4800" dirty="0" smtClean="0"/>
              <a:t> = ? hm</a:t>
            </a:r>
            <a:r>
              <a:rPr lang="en-CA" sz="4800" baseline="30000" dirty="0" smtClean="0"/>
              <a:t>3</a:t>
            </a:r>
            <a:endParaRPr lang="en-US" sz="4800" baseline="30000" dirty="0"/>
          </a:p>
        </p:txBody>
      </p:sp>
    </p:spTree>
    <p:extLst>
      <p:ext uri="{BB962C8B-B14F-4D97-AF65-F5344CB8AC3E}">
        <p14:creationId xmlns:p14="http://schemas.microsoft.com/office/powerpoint/2010/main" val="21407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154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Measurement Unit Worksheets</vt:lpstr>
      <vt:lpstr>Measurement Principles Part 1 /   Worksheet</vt:lpstr>
      <vt:lpstr>Measurement Principles Part 1 /   Worksheet</vt:lpstr>
      <vt:lpstr>Review of Scientific Notation /  Scientific Notation Practice</vt:lpstr>
      <vt:lpstr>Review of Scientific Notation /  Scientific Notation Practice</vt:lpstr>
      <vt:lpstr>Measurement Principles Part II /  Applying Weakest Link Rules</vt:lpstr>
      <vt:lpstr>Units Conversion Worksheet 1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Unit Worksheets</dc:title>
  <dc:creator>Nestor, Gregory</dc:creator>
  <cp:lastModifiedBy>Nestor, Gregory</cp:lastModifiedBy>
  <cp:revision>7</cp:revision>
  <dcterms:created xsi:type="dcterms:W3CDTF">2019-02-14T20:03:01Z</dcterms:created>
  <dcterms:modified xsi:type="dcterms:W3CDTF">2019-02-15T13:26:22Z</dcterms:modified>
</cp:coreProperties>
</file>