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1080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Measurement Quest – </a:t>
            </a:r>
            <a:r>
              <a:rPr lang="en-US"/>
              <a:t>Sep </a:t>
            </a:r>
            <a:r>
              <a:rPr lang="en-US" smtClean="0"/>
              <a:t>19</a:t>
            </a:r>
            <a:r>
              <a:rPr lang="en-US" dirty="0"/>
              <a:t/>
            </a:r>
            <a:br>
              <a:rPr lang="en-US" dirty="0"/>
            </a:br>
            <a:r>
              <a:rPr lang="en-US" sz="3600" dirty="0" smtClean="0"/>
              <a:t>(Measurement Skills Day 09)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Agenda</a:t>
            </a:r>
          </a:p>
          <a:p>
            <a:pPr lvl="1"/>
            <a:r>
              <a:rPr lang="en-US" sz="2400" dirty="0" smtClean="0"/>
              <a:t>Supply Day</a:t>
            </a:r>
            <a:endParaRPr lang="en-US" sz="2400" dirty="0" smtClean="0"/>
          </a:p>
          <a:p>
            <a:pPr lvl="1"/>
            <a:r>
              <a:rPr lang="en-US" sz="2400" dirty="0" smtClean="0"/>
              <a:t>Measurement Quest:</a:t>
            </a:r>
          </a:p>
          <a:p>
            <a:pPr lvl="1"/>
            <a:r>
              <a:rPr lang="en-CA" sz="2400" dirty="0" smtClean="0"/>
              <a:t>Ohm's Law Worksheet:</a:t>
            </a:r>
            <a:endParaRPr lang="en-US" sz="2400" dirty="0" smtClean="0"/>
          </a:p>
          <a:p>
            <a:pPr lvl="2"/>
            <a:r>
              <a:rPr lang="en-CA" sz="2000" dirty="0" smtClean="0"/>
              <a:t>Complete worksheet questions</a:t>
            </a:r>
            <a:endParaRPr lang="en-US" sz="2000" dirty="0" smtClean="0"/>
          </a:p>
          <a:p>
            <a:pPr lvl="1">
              <a:buNone/>
            </a:pPr>
            <a:endParaRPr lang="en-US" dirty="0"/>
          </a:p>
          <a:p>
            <a:r>
              <a:rPr lang="en-US" dirty="0"/>
              <a:t>Upcoming</a:t>
            </a:r>
          </a:p>
          <a:p>
            <a:pPr lvl="1"/>
            <a:r>
              <a:rPr lang="en-US" sz="2400" dirty="0" smtClean="0"/>
              <a:t>Tomorrow: </a:t>
            </a:r>
            <a:r>
              <a:rPr lang="en-CA" sz="2400" dirty="0" smtClean="0"/>
              <a:t>Ohm's </a:t>
            </a:r>
            <a:r>
              <a:rPr lang="en-CA" sz="2400" dirty="0" smtClean="0"/>
              <a:t>Law Lab</a:t>
            </a:r>
            <a:endParaRPr 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Website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CA" dirty="0" smtClean="0"/>
          </a:p>
          <a:p>
            <a:pPr marL="0" indent="0" algn="ctr">
              <a:buNone/>
            </a:pPr>
            <a:r>
              <a:rPr lang="en-CA" sz="3600" dirty="0" smtClean="0"/>
              <a:t>GitHub.com/Greg5519/SPH3U0-B</a:t>
            </a:r>
            <a:endParaRPr lang="en-US" sz="3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81648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27</Words>
  <Application>Microsoft Office PowerPoint</Application>
  <PresentationFormat>On-screen Show (4:3)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Measurement Quest – Sep 19 (Measurement Skills Day 09)</vt:lpstr>
      <vt:lpstr>Course Website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Day – Sep 06</dc:title>
  <dc:creator>Greg</dc:creator>
  <cp:lastModifiedBy>Nestor, Gregory</cp:lastModifiedBy>
  <cp:revision>40</cp:revision>
  <dcterms:created xsi:type="dcterms:W3CDTF">2006-08-16T00:00:00Z</dcterms:created>
  <dcterms:modified xsi:type="dcterms:W3CDTF">2019-09-19T13:39:46Z</dcterms:modified>
</cp:coreProperties>
</file>