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1" r:id="rId5"/>
    <p:sldId id="262" r:id="rId6"/>
    <p:sldId id="263" r:id="rId7"/>
    <p:sldId id="264" r:id="rId8"/>
    <p:sldId id="260" r:id="rId9"/>
    <p:sldId id="272" r:id="rId10"/>
    <p:sldId id="273" r:id="rId11"/>
    <p:sldId id="268" r:id="rId12"/>
    <p:sldId id="26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C457-AB5A-4340-A306-E19FF7177739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73E2-E6C8-4616-837D-97DE3663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C457-AB5A-4340-A306-E19FF7177739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73E2-E6C8-4616-837D-97DE3663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C457-AB5A-4340-A306-E19FF7177739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73E2-E6C8-4616-837D-97DE3663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7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C457-AB5A-4340-A306-E19FF7177739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73E2-E6C8-4616-837D-97DE3663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3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C457-AB5A-4340-A306-E19FF7177739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73E2-E6C8-4616-837D-97DE3663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6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C457-AB5A-4340-A306-E19FF7177739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73E2-E6C8-4616-837D-97DE3663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3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C457-AB5A-4340-A306-E19FF7177739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73E2-E6C8-4616-837D-97DE3663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8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C457-AB5A-4340-A306-E19FF7177739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73E2-E6C8-4616-837D-97DE3663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1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C457-AB5A-4340-A306-E19FF7177739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73E2-E6C8-4616-837D-97DE3663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6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C457-AB5A-4340-A306-E19FF7177739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73E2-E6C8-4616-837D-97DE3663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6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C457-AB5A-4340-A306-E19FF7177739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73E2-E6C8-4616-837D-97DE3663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5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6C457-AB5A-4340-A306-E19FF7177739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73E2-E6C8-4616-837D-97DE3663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4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Electrical Charge Equations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0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 smtClean="0"/>
              <a:t>Electrical Charge Equation Notes: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In physics, q is measured in ___________</a:t>
            </a:r>
          </a:p>
          <a:p>
            <a:r>
              <a:rPr lang="en-CA" dirty="0" smtClean="0"/>
              <a:t>1C = ___________  electrons</a:t>
            </a:r>
          </a:p>
          <a:p>
            <a:r>
              <a:rPr lang="en-CA" dirty="0" smtClean="0"/>
              <a:t>1 electron = ____________ Coulombs</a:t>
            </a:r>
          </a:p>
          <a:p>
            <a:r>
              <a:rPr lang="en-CA" dirty="0" smtClean="0"/>
              <a:t>Electric Current Equation: I = ________</a:t>
            </a:r>
          </a:p>
          <a:p>
            <a:r>
              <a:rPr lang="en-CA" dirty="0" smtClean="0"/>
              <a:t>Amperes: 1A = __________</a:t>
            </a:r>
          </a:p>
          <a:p>
            <a:r>
              <a:rPr lang="en-CA" dirty="0" smtClean="0"/>
              <a:t>Potential Difference Equation: V = _________</a:t>
            </a:r>
          </a:p>
          <a:p>
            <a:r>
              <a:rPr lang="en-CA" dirty="0" smtClean="0"/>
              <a:t>Volts: 1V = ____________</a:t>
            </a:r>
          </a:p>
          <a:p>
            <a:r>
              <a:rPr lang="en-CA" dirty="0"/>
              <a:t>In physics, </a:t>
            </a:r>
            <a:r>
              <a:rPr lang="el-GR" dirty="0"/>
              <a:t>Δ</a:t>
            </a:r>
            <a:r>
              <a:rPr lang="en-CA" dirty="0"/>
              <a:t>E</a:t>
            </a:r>
            <a:r>
              <a:rPr lang="en-CA" dirty="0" smtClean="0"/>
              <a:t> </a:t>
            </a:r>
            <a:r>
              <a:rPr lang="en-CA" dirty="0"/>
              <a:t>is measured in </a:t>
            </a:r>
            <a:r>
              <a:rPr lang="en-CA" dirty="0" smtClean="0"/>
              <a:t>___________</a:t>
            </a:r>
          </a:p>
          <a:p>
            <a:r>
              <a:rPr lang="en-CA" dirty="0" smtClean="0"/>
              <a:t>Electrical Energy Equation: </a:t>
            </a:r>
            <a:r>
              <a:rPr lang="el-GR" dirty="0"/>
              <a:t>Δ</a:t>
            </a:r>
            <a:r>
              <a:rPr lang="en-CA" dirty="0" smtClean="0"/>
              <a:t>E = _________</a:t>
            </a:r>
            <a:endParaRPr lang="en-CA" dirty="0"/>
          </a:p>
          <a:p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50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 l="38034" t="27781" r="7396" b="19302"/>
          <a:stretch>
            <a:fillRect/>
          </a:stretch>
        </p:blipFill>
        <p:spPr bwMode="auto">
          <a:xfrm>
            <a:off x="285719" y="428604"/>
            <a:ext cx="8604707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214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 l="10748" t="18520" r="36335" b="23271"/>
          <a:stretch>
            <a:fillRect/>
          </a:stretch>
        </p:blipFill>
        <p:spPr bwMode="auto">
          <a:xfrm>
            <a:off x="201293" y="500042"/>
            <a:ext cx="8728425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57158" y="2000240"/>
            <a:ext cx="5214974" cy="4286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8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36380" t="27781" r="4915" b="20625"/>
          <a:stretch>
            <a:fillRect/>
          </a:stretch>
        </p:blipFill>
        <p:spPr bwMode="auto">
          <a:xfrm>
            <a:off x="285720" y="714356"/>
            <a:ext cx="8713604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14282" y="2000240"/>
            <a:ext cx="714380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500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Electric Potential Difference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906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36380" t="18521" r="4915" b="19302"/>
          <a:stretch>
            <a:fillRect/>
          </a:stretch>
        </p:blipFill>
        <p:spPr bwMode="auto">
          <a:xfrm>
            <a:off x="285720" y="642918"/>
            <a:ext cx="8633358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57158" y="2000240"/>
            <a:ext cx="6929486" cy="4500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500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Electric Potential Difference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5171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9922" t="26458" r="37988" b="6073"/>
          <a:stretch>
            <a:fillRect/>
          </a:stretch>
        </p:blipFill>
        <p:spPr bwMode="auto">
          <a:xfrm>
            <a:off x="642910" y="142852"/>
            <a:ext cx="7984247" cy="646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74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Electrons (Smallest Charge)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Electrons </a:t>
            </a:r>
            <a:r>
              <a:rPr lang="en-CA" sz="2400" b="1" dirty="0" smtClean="0"/>
              <a:t>e</a:t>
            </a:r>
            <a:r>
              <a:rPr lang="en-CA" sz="2400" b="1" baseline="30000" dirty="0" smtClean="0"/>
              <a:t>-</a:t>
            </a:r>
            <a:r>
              <a:rPr lang="en-CA" sz="2400" dirty="0" smtClean="0"/>
              <a:t> are:</a:t>
            </a:r>
          </a:p>
          <a:p>
            <a:pPr lvl="1"/>
            <a:r>
              <a:rPr lang="en-CA" sz="2000" dirty="0" smtClean="0"/>
              <a:t>The smallest unit of charge</a:t>
            </a:r>
          </a:p>
          <a:p>
            <a:pPr lvl="1"/>
            <a:r>
              <a:rPr lang="en-CA" sz="2000" dirty="0" smtClean="0"/>
              <a:t>Moving electrons produce</a:t>
            </a:r>
          </a:p>
          <a:p>
            <a:pPr lvl="2"/>
            <a:r>
              <a:rPr lang="en-CA" sz="1800" dirty="0" smtClean="0"/>
              <a:t>Electricity</a:t>
            </a:r>
          </a:p>
          <a:p>
            <a:pPr lvl="2"/>
            <a:r>
              <a:rPr lang="en-CA" sz="1800" dirty="0" smtClean="0"/>
              <a:t>Light &amp; Radio Waves</a:t>
            </a:r>
          </a:p>
          <a:p>
            <a:pPr lvl="1"/>
            <a:r>
              <a:rPr lang="en-CA" sz="2000" dirty="0" smtClean="0"/>
              <a:t>One electron is extremely weak</a:t>
            </a:r>
          </a:p>
          <a:p>
            <a:pPr lvl="1"/>
            <a:r>
              <a:rPr lang="en-CA" sz="2000" dirty="0" smtClean="0"/>
              <a:t>You need a </a:t>
            </a:r>
            <a:r>
              <a:rPr lang="en-CA" sz="2000" b="1" u="sng" dirty="0" smtClean="0"/>
              <a:t>huge</a:t>
            </a:r>
            <a:r>
              <a:rPr lang="en-CA" sz="2000" dirty="0" smtClean="0"/>
              <a:t> amount to do </a:t>
            </a:r>
            <a:br>
              <a:rPr lang="en-CA" sz="2000" dirty="0" smtClean="0"/>
            </a:br>
            <a:r>
              <a:rPr lang="en-CA" sz="2000" dirty="0" smtClean="0"/>
              <a:t>anything!</a:t>
            </a:r>
          </a:p>
          <a:p>
            <a:endParaRPr lang="en-CA" sz="2400" dirty="0"/>
          </a:p>
          <a:p>
            <a:r>
              <a:rPr lang="en-CA" sz="2400" dirty="0" smtClean="0"/>
              <a:t>Protons </a:t>
            </a:r>
            <a:r>
              <a:rPr lang="en-CA" sz="2400" b="1" dirty="0" smtClean="0"/>
              <a:t>p</a:t>
            </a:r>
            <a:r>
              <a:rPr lang="en-CA" sz="2400" b="1" baseline="30000" dirty="0" smtClean="0"/>
              <a:t>+</a:t>
            </a:r>
            <a:r>
              <a:rPr lang="en-CA" sz="2400" dirty="0" smtClean="0"/>
              <a:t> are:</a:t>
            </a:r>
          </a:p>
          <a:p>
            <a:pPr lvl="1"/>
            <a:r>
              <a:rPr lang="en-CA" sz="2000" dirty="0" smtClean="0"/>
              <a:t>The opposite of electron charge </a:t>
            </a:r>
          </a:p>
          <a:p>
            <a:pPr lvl="1"/>
            <a:r>
              <a:rPr lang="en-CA" sz="2000" dirty="0" smtClean="0"/>
              <a:t>Don’t usually move much</a:t>
            </a:r>
            <a:endParaRPr lang="en-US" sz="2000" dirty="0"/>
          </a:p>
        </p:txBody>
      </p:sp>
      <p:pic>
        <p:nvPicPr>
          <p:cNvPr id="4" name="Picture 2" descr="Image result for coulom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306" y="1825625"/>
            <a:ext cx="3409494" cy="445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13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Coulomb (Units of Charge)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The Coulomb is </a:t>
            </a:r>
          </a:p>
          <a:p>
            <a:pPr lvl="1"/>
            <a:r>
              <a:rPr lang="en-CA" sz="2000" dirty="0" smtClean="0"/>
              <a:t>The Metric Unit for Electric Charge</a:t>
            </a:r>
          </a:p>
          <a:p>
            <a:pPr lvl="1"/>
            <a:r>
              <a:rPr lang="en-CA" sz="2000" dirty="0" smtClean="0"/>
              <a:t>Its equation symbol is: "q"</a:t>
            </a:r>
          </a:p>
          <a:p>
            <a:pPr lvl="1"/>
            <a:r>
              <a:rPr lang="en-CA" sz="2000" dirty="0" smtClean="0"/>
              <a:t>Its unit symbol is: "C"</a:t>
            </a:r>
          </a:p>
          <a:p>
            <a:pPr lvl="1"/>
            <a:r>
              <a:rPr lang="en-CA" dirty="0" smtClean="0"/>
              <a:t>1 C = 6.24x10</a:t>
            </a:r>
            <a:r>
              <a:rPr lang="en-CA" baseline="30000" dirty="0" smtClean="0"/>
              <a:t>18</a:t>
            </a:r>
            <a:r>
              <a:rPr lang="en-CA" sz="2000" dirty="0" smtClean="0"/>
              <a:t> electrons (or protons)</a:t>
            </a:r>
          </a:p>
          <a:p>
            <a:pPr lvl="1"/>
            <a:r>
              <a:rPr lang="en-CA" sz="2000" dirty="0" smtClean="0"/>
              <a:t>or 1 electron = 1.60x10</a:t>
            </a:r>
            <a:r>
              <a:rPr lang="en-CA" sz="2000" baseline="30000" dirty="0" smtClean="0"/>
              <a:t>-19</a:t>
            </a:r>
            <a:r>
              <a:rPr lang="en-CA" sz="2000" dirty="0" smtClean="0"/>
              <a:t> C</a:t>
            </a:r>
          </a:p>
          <a:p>
            <a:pPr lvl="1"/>
            <a:endParaRPr lang="en-CA" sz="2000" dirty="0" smtClean="0"/>
          </a:p>
          <a:p>
            <a:r>
              <a:rPr lang="en-CA" sz="2400" dirty="0" smtClean="0"/>
              <a:t>It is named after:</a:t>
            </a:r>
          </a:p>
          <a:p>
            <a:pPr lvl="1"/>
            <a:r>
              <a:rPr lang="en-CA" sz="2000" dirty="0" smtClean="0"/>
              <a:t>Charles Augustin de Coulomb</a:t>
            </a:r>
          </a:p>
          <a:p>
            <a:pPr lvl="1"/>
            <a:r>
              <a:rPr lang="en-CA" sz="2000" dirty="0" smtClean="0"/>
              <a:t>A French </a:t>
            </a:r>
            <a:r>
              <a:rPr lang="en-CA" sz="2000" dirty="0" err="1" smtClean="0"/>
              <a:t>Physist</a:t>
            </a:r>
            <a:endParaRPr lang="en-CA" sz="2000" dirty="0" smtClean="0"/>
          </a:p>
          <a:p>
            <a:pPr lvl="1"/>
            <a:r>
              <a:rPr lang="en-CA" sz="2000" dirty="0" smtClean="0"/>
              <a:t>Studied electricity in the 1770's </a:t>
            </a:r>
            <a:endParaRPr lang="en-US" sz="2000" dirty="0"/>
          </a:p>
        </p:txBody>
      </p:sp>
      <p:pic>
        <p:nvPicPr>
          <p:cNvPr id="1026" name="Picture 2" descr="Charles-Augustin de Coulom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945" y="1502653"/>
            <a:ext cx="1801495" cy="145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coulom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319" y="3188927"/>
            <a:ext cx="2728745" cy="356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50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Current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 Current is: </a:t>
            </a:r>
          </a:p>
          <a:p>
            <a:pPr lvl="1"/>
            <a:r>
              <a:rPr lang="en-US" dirty="0" smtClean="0"/>
              <a:t>The rate of flow of electrons</a:t>
            </a:r>
            <a:endParaRPr lang="en-US" sz="1600" dirty="0" smtClean="0"/>
          </a:p>
          <a:p>
            <a:pPr>
              <a:buNone/>
            </a:pPr>
            <a:r>
              <a:rPr lang="en-US" sz="4000" b="1" dirty="0" smtClean="0"/>
              <a:t>		I = q / </a:t>
            </a:r>
            <a:r>
              <a:rPr lang="el-GR" sz="4000" b="1" dirty="0" smtClean="0"/>
              <a:t>Δ</a:t>
            </a:r>
            <a:r>
              <a:rPr lang="en-US" sz="4000" b="1" dirty="0" smtClean="0"/>
              <a:t>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Therefore, Amperes (A) are:</a:t>
            </a:r>
          </a:p>
          <a:p>
            <a:pPr lvl="1"/>
            <a:r>
              <a:rPr lang="en-CA" dirty="0" smtClean="0"/>
              <a:t>Coulombs per second</a:t>
            </a:r>
            <a:endParaRPr lang="en-US" sz="1600" dirty="0" smtClean="0"/>
          </a:p>
          <a:p>
            <a:pPr>
              <a:buNone/>
            </a:pPr>
            <a:r>
              <a:rPr lang="en-US" sz="4000" b="1" dirty="0" smtClean="0"/>
              <a:t>		1 A = 1 C/s</a:t>
            </a:r>
            <a:endParaRPr lang="en-US" sz="4000" b="1" dirty="0"/>
          </a:p>
        </p:txBody>
      </p:sp>
      <p:pic>
        <p:nvPicPr>
          <p:cNvPr id="4" name="Picture 2" descr="Image result for coulom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887" y="1825625"/>
            <a:ext cx="3278073" cy="42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78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Current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10 A circuit, how many coulombs of charge flow through a light bulb in 1 minute?</a:t>
            </a:r>
          </a:p>
          <a:p>
            <a:endParaRPr lang="en-US" dirty="0" smtClean="0"/>
          </a:p>
          <a:p>
            <a:r>
              <a:rPr lang="en-US" dirty="0" smtClean="0"/>
              <a:t>I = q / </a:t>
            </a:r>
            <a:r>
              <a:rPr lang="el-GR" dirty="0" smtClean="0"/>
              <a:t>Δ</a:t>
            </a:r>
            <a:r>
              <a:rPr lang="en-US" dirty="0" smtClean="0"/>
              <a:t>t 	or 	q = I x </a:t>
            </a:r>
            <a:r>
              <a:rPr lang="el-GR" dirty="0" smtClean="0"/>
              <a:t>Δ</a:t>
            </a:r>
            <a:r>
              <a:rPr lang="en-US" dirty="0" smtClean="0"/>
              <a:t>t</a:t>
            </a:r>
          </a:p>
          <a:p>
            <a:r>
              <a:rPr lang="en-US" dirty="0" smtClean="0"/>
              <a:t>q = 10 A  x 60 s</a:t>
            </a:r>
          </a:p>
          <a:p>
            <a:r>
              <a:rPr lang="en-US" dirty="0" smtClean="0"/>
              <a:t>q = 10 C/s x 60 s</a:t>
            </a:r>
          </a:p>
          <a:p>
            <a:r>
              <a:rPr lang="en-US" dirty="0" smtClean="0"/>
              <a:t>q = 600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6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Potential Difference (V)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Electric potential is a measurement of:</a:t>
            </a:r>
          </a:p>
          <a:p>
            <a:pPr lvl="1"/>
            <a:r>
              <a:rPr lang="en-US" dirty="0" smtClean="0"/>
              <a:t> the </a:t>
            </a:r>
            <a:r>
              <a:rPr lang="en-US" i="1" dirty="0" smtClean="0"/>
              <a:t>electric potential energy </a:t>
            </a:r>
            <a:r>
              <a:rPr lang="en-US" dirty="0" smtClean="0"/>
              <a:t>of the electrons.</a:t>
            </a:r>
          </a:p>
          <a:p>
            <a:pPr lvl="1"/>
            <a:endParaRPr lang="en-US" sz="1300" dirty="0" smtClean="0"/>
          </a:p>
          <a:p>
            <a:pPr>
              <a:buNone/>
            </a:pPr>
            <a:r>
              <a:rPr lang="en-US" sz="3900" b="1" dirty="0" smtClean="0"/>
              <a:t>		V = </a:t>
            </a:r>
            <a:r>
              <a:rPr lang="el-GR" sz="3900" b="1" dirty="0" smtClean="0"/>
              <a:t>Δ</a:t>
            </a:r>
            <a:r>
              <a:rPr lang="en-US" sz="3900" b="1" dirty="0" smtClean="0"/>
              <a:t>E / q</a:t>
            </a:r>
          </a:p>
          <a:p>
            <a:endParaRPr lang="en-US" sz="1700" dirty="0" smtClean="0"/>
          </a:p>
          <a:p>
            <a:r>
              <a:rPr lang="en-US" dirty="0" smtClean="0"/>
              <a:t>It measures both:</a:t>
            </a:r>
          </a:p>
          <a:p>
            <a:pPr lvl="2">
              <a:buNone/>
            </a:pPr>
            <a:r>
              <a:rPr lang="en-US" sz="2800" dirty="0" smtClean="0"/>
              <a:t>ΔE – The energy of electrons</a:t>
            </a:r>
            <a:br>
              <a:rPr lang="en-US" sz="2800" dirty="0" smtClean="0"/>
            </a:br>
            <a:r>
              <a:rPr lang="en-US" sz="2800" dirty="0"/>
              <a:t>      </a:t>
            </a:r>
            <a:r>
              <a:rPr lang="en-US" sz="2100" dirty="0" smtClean="0"/>
              <a:t>(where ΔE is measured in Joules "J")</a:t>
            </a:r>
          </a:p>
          <a:p>
            <a:pPr lvl="2">
              <a:buNone/>
            </a:pPr>
            <a:r>
              <a:rPr lang="en-US" sz="2800" dirty="0" smtClean="0"/>
              <a:t>q   – The number of electrons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Electric potential is measured in Volts (V)</a:t>
            </a:r>
          </a:p>
          <a:p>
            <a:pPr lvl="2"/>
            <a:endParaRPr lang="en-US" sz="1100" dirty="0" smtClean="0"/>
          </a:p>
          <a:p>
            <a:pPr>
              <a:buNone/>
            </a:pPr>
            <a:r>
              <a:rPr lang="en-US" sz="3800" b="1" dirty="0" smtClean="0"/>
              <a:t>		1 V = 1 J/C</a:t>
            </a:r>
            <a:endParaRPr lang="en-US" sz="3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4056" t="25135" r="56178" b="14010"/>
          <a:stretch>
            <a:fillRect/>
          </a:stretch>
        </p:blipFill>
        <p:spPr bwMode="auto">
          <a:xfrm>
            <a:off x="6647182" y="1614190"/>
            <a:ext cx="1868168" cy="2387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14331" t="25576" r="53422" b="14892"/>
          <a:stretch>
            <a:fillRect/>
          </a:stretch>
        </p:blipFill>
        <p:spPr bwMode="auto">
          <a:xfrm>
            <a:off x="6647182" y="4245495"/>
            <a:ext cx="2059938" cy="2376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383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Potential Difference (V)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C of electrons has 1200 J of energy. What is their electric potential?</a:t>
            </a:r>
          </a:p>
          <a:p>
            <a:endParaRPr lang="en-US" dirty="0" smtClean="0"/>
          </a:p>
          <a:p>
            <a:r>
              <a:rPr lang="en-US" dirty="0" smtClean="0"/>
              <a:t>V = </a:t>
            </a:r>
            <a:r>
              <a:rPr lang="el-GR" dirty="0" smtClean="0"/>
              <a:t>Δ</a:t>
            </a:r>
            <a:r>
              <a:rPr lang="en-US" dirty="0" smtClean="0"/>
              <a:t>E / q</a:t>
            </a:r>
          </a:p>
          <a:p>
            <a:r>
              <a:rPr lang="en-US" dirty="0" smtClean="0"/>
              <a:t>V = 1200 J / 10 C</a:t>
            </a:r>
          </a:p>
          <a:p>
            <a:r>
              <a:rPr lang="en-US" dirty="0" smtClean="0"/>
              <a:t>V = 120 J/C</a:t>
            </a:r>
          </a:p>
          <a:p>
            <a:r>
              <a:rPr lang="en-US" dirty="0" smtClean="0"/>
              <a:t>V = 120 Volts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5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</a:t>
            </a:r>
            <a:r>
              <a:rPr lang="en-US" dirty="0" smtClean="0"/>
              <a:t>Energy (</a:t>
            </a:r>
            <a:r>
              <a:rPr lang="el-GR" dirty="0" smtClean="0"/>
              <a:t>Δ</a:t>
            </a:r>
            <a:r>
              <a:rPr lang="en-CA" dirty="0" smtClean="0"/>
              <a:t>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Electrical appliances use energy</a:t>
            </a:r>
          </a:p>
          <a:p>
            <a:pPr lvl="1"/>
            <a:r>
              <a:rPr lang="el-GR" dirty="0"/>
              <a:t>Δ</a:t>
            </a:r>
            <a:r>
              <a:rPr lang="en-CA" dirty="0" smtClean="0"/>
              <a:t>E is the energy used (measured in Joules "J")</a:t>
            </a:r>
          </a:p>
          <a:p>
            <a:pPr lvl="1"/>
            <a:endParaRPr lang="en-CA" sz="1200" dirty="0" smtClean="0"/>
          </a:p>
          <a:p>
            <a:pPr marL="457200" lvl="1" indent="0">
              <a:buNone/>
            </a:pPr>
            <a:r>
              <a:rPr lang="el-GR" sz="4000" b="1" dirty="0" smtClean="0"/>
              <a:t>Δ</a:t>
            </a:r>
            <a:r>
              <a:rPr lang="en-CA" sz="4000" b="1" dirty="0" smtClean="0"/>
              <a:t>E = VI</a:t>
            </a:r>
            <a:r>
              <a:rPr lang="el-GR" sz="4000" b="1" dirty="0" smtClean="0"/>
              <a:t>Δ</a:t>
            </a:r>
            <a:r>
              <a:rPr lang="en-CA" sz="4000" b="1" dirty="0" smtClean="0"/>
              <a:t>t</a:t>
            </a:r>
            <a:endParaRPr lang="en-US" sz="40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7031" t="31875" r="35547" b="16562"/>
          <a:stretch>
            <a:fillRect/>
          </a:stretch>
        </p:blipFill>
        <p:spPr bwMode="auto">
          <a:xfrm>
            <a:off x="3370855" y="3145789"/>
            <a:ext cx="5397225" cy="30311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8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Practice Questions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2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311</Words>
  <Application>Microsoft Office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Electrical Charge Equations</vt:lpstr>
      <vt:lpstr>Electrons (Smallest Charge)</vt:lpstr>
      <vt:lpstr>Coulomb (Units of Charge)</vt:lpstr>
      <vt:lpstr>Electric Current (I)</vt:lpstr>
      <vt:lpstr>Electric Current (I)</vt:lpstr>
      <vt:lpstr>Electric Potential Difference (V)</vt:lpstr>
      <vt:lpstr>Electric Potential Difference (V)</vt:lpstr>
      <vt:lpstr>Electric Energy (ΔE)</vt:lpstr>
      <vt:lpstr>Practice Questions</vt:lpstr>
      <vt:lpstr>Electrical Charge Equation Notes: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Charge Equations</dc:title>
  <dc:creator>Nestor, Gregory</dc:creator>
  <cp:lastModifiedBy>Nestor, Gregory</cp:lastModifiedBy>
  <cp:revision>18</cp:revision>
  <dcterms:created xsi:type="dcterms:W3CDTF">2019-09-25T13:42:22Z</dcterms:created>
  <dcterms:modified xsi:type="dcterms:W3CDTF">2019-09-25T17:36:10Z</dcterms:modified>
</cp:coreProperties>
</file>