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Graphing / Electric Circuits– Feb 14</a:t>
            </a:r>
            <a:br>
              <a:rPr lang="en-US" dirty="0"/>
            </a:br>
            <a:r>
              <a:rPr lang="en-US" sz="3600" dirty="0"/>
              <a:t>(Electricity &amp; Magnetism </a:t>
            </a:r>
            <a:r>
              <a:rPr lang="en-US" sz="3600"/>
              <a:t>Day 01)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/>
              <a:t>Graphing Skills</a:t>
            </a:r>
          </a:p>
          <a:p>
            <a:pPr lvl="2"/>
            <a:r>
              <a:rPr lang="en-CA" sz="2200" dirty="0"/>
              <a:t>Discussion: Relationship Between Variables</a:t>
            </a:r>
          </a:p>
          <a:p>
            <a:pPr lvl="2"/>
            <a:r>
              <a:rPr lang="en-CA" sz="2200" dirty="0"/>
              <a:t>Presentation: </a:t>
            </a:r>
            <a:r>
              <a:rPr lang="en-US" sz="2200" dirty="0"/>
              <a:t>Graphing Skills</a:t>
            </a:r>
            <a:endParaRPr lang="en-CA" sz="2200" dirty="0"/>
          </a:p>
          <a:p>
            <a:pPr lvl="1"/>
            <a:r>
              <a:rPr lang="en-US" sz="2600" dirty="0"/>
              <a:t>Electric Circuits Review</a:t>
            </a:r>
          </a:p>
          <a:p>
            <a:pPr lvl="2"/>
            <a:r>
              <a:rPr lang="en-CA" sz="2200" dirty="0"/>
              <a:t>Presentation: Electrical Circuits Introduction</a:t>
            </a:r>
          </a:p>
          <a:p>
            <a:pPr lvl="2"/>
            <a:r>
              <a:rPr lang="en-CA" sz="2200" dirty="0"/>
              <a:t>Activity: </a:t>
            </a:r>
            <a:r>
              <a:rPr lang="en-CA" sz="2200" dirty="0" err="1"/>
              <a:t>PhET</a:t>
            </a:r>
            <a:r>
              <a:rPr lang="en-CA" sz="2200" dirty="0"/>
              <a:t> Circuits Review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/>
              <a:t>Monday: Ohm's Law Lab </a:t>
            </a:r>
            <a:r>
              <a:rPr lang="en-US" sz="2400"/>
              <a:t>(Rescheduled)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Graphing / Electric Circuits– Feb 14 (Electricity &amp; Magnetism Day 01)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42</cp:revision>
  <dcterms:created xsi:type="dcterms:W3CDTF">2006-08-16T00:00:00Z</dcterms:created>
  <dcterms:modified xsi:type="dcterms:W3CDTF">2020-02-23T17:48:31Z</dcterms:modified>
</cp:coreProperties>
</file>