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462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Electric Circuit Quiz – Feb 27</a:t>
            </a:r>
            <a:br>
              <a:rPr lang="en-US" dirty="0"/>
            </a:br>
            <a:r>
              <a:rPr lang="en-US" sz="3600" dirty="0"/>
              <a:t>(Electricity &amp; Magnetism Day 07)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Agenda</a:t>
            </a:r>
          </a:p>
          <a:p>
            <a:pPr lvl="1"/>
            <a:r>
              <a:rPr lang="en-US" sz="2600" dirty="0"/>
              <a:t>Electric Circuit Quiz</a:t>
            </a:r>
          </a:p>
          <a:p>
            <a:pPr lvl="2"/>
            <a:r>
              <a:rPr lang="en-CA" sz="2200" dirty="0"/>
              <a:t>45 min </a:t>
            </a:r>
            <a:r>
              <a:rPr lang="en-CA" sz="2200" dirty="0" err="1"/>
              <a:t>approx</a:t>
            </a:r>
            <a:endParaRPr lang="en-CA" sz="2200" dirty="0"/>
          </a:p>
          <a:p>
            <a:pPr lvl="1"/>
            <a:r>
              <a:rPr lang="en-CA" sz="2600" dirty="0"/>
              <a:t>Electric Charge</a:t>
            </a:r>
          </a:p>
          <a:p>
            <a:pPr lvl="2"/>
            <a:r>
              <a:rPr lang="en-CA" sz="2200" dirty="0"/>
              <a:t>Presentation: Electrical Charge Equations</a:t>
            </a:r>
          </a:p>
          <a:p>
            <a:pPr lvl="2"/>
            <a:r>
              <a:rPr lang="en-CA" sz="2200" dirty="0"/>
              <a:t>Worksheet: Electrical Charge Questions</a:t>
            </a:r>
          </a:p>
          <a:p>
            <a:pPr lvl="1">
              <a:buNone/>
            </a:pPr>
            <a:endParaRPr lang="en-US" dirty="0"/>
          </a:p>
          <a:p>
            <a:r>
              <a:rPr lang="en-US" dirty="0"/>
              <a:t>Upcoming</a:t>
            </a:r>
          </a:p>
          <a:p>
            <a:pPr lvl="1"/>
            <a:r>
              <a:rPr lang="en-US" sz="2400" dirty="0"/>
              <a:t>Past Due: Ohm's Law Lab (Full Lab Report)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45</Words>
  <Application>Microsoft Office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Electric Circuit Quiz – Feb 27 (Electricity &amp; Magnetism Day 07)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Greg Nestor</cp:lastModifiedBy>
  <cp:revision>54</cp:revision>
  <dcterms:created xsi:type="dcterms:W3CDTF">2006-08-16T00:00:00Z</dcterms:created>
  <dcterms:modified xsi:type="dcterms:W3CDTF">2020-02-26T22:56:34Z</dcterms:modified>
</cp:coreProperties>
</file>