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Newton's Second Law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22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05)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Room 201 Computer Lab</a:t>
            </a:r>
          </a:p>
          <a:p>
            <a:pPr lvl="1"/>
            <a:r>
              <a:rPr lang="en-CA" dirty="0" smtClean="0"/>
              <a:t>Newton's Second Law</a:t>
            </a:r>
            <a:endParaRPr lang="en-CA" dirty="0" smtClean="0"/>
          </a:p>
          <a:p>
            <a:pPr lvl="2"/>
            <a:r>
              <a:rPr lang="en-CA" dirty="0" smtClean="0"/>
              <a:t>Introduction (Brief)</a:t>
            </a:r>
            <a:endParaRPr lang="en-CA" dirty="0" smtClean="0"/>
          </a:p>
          <a:p>
            <a:pPr lvl="1"/>
            <a:r>
              <a:rPr lang="en-CA" dirty="0" smtClean="0"/>
              <a:t>Fan Cart Gizmo</a:t>
            </a:r>
            <a:endParaRPr lang="en-CA" dirty="0" smtClean="0"/>
          </a:p>
          <a:p>
            <a:pPr lvl="2"/>
            <a:r>
              <a:rPr lang="en-CA" dirty="0" smtClean="0"/>
              <a:t>Create Account / Enroll in Class</a:t>
            </a:r>
            <a:endParaRPr lang="en-CA" dirty="0" smtClean="0"/>
          </a:p>
          <a:p>
            <a:pPr lvl="2"/>
            <a:r>
              <a:rPr lang="en-CA" dirty="0" smtClean="0"/>
              <a:t>Play With Gizmo / Complete the Handout</a:t>
            </a:r>
          </a:p>
          <a:p>
            <a:pPr lvl="2"/>
            <a:r>
              <a:rPr lang="en-CA" dirty="0" smtClean="0"/>
              <a:t>Due: Monday End of Class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Wed. Nov 27: Mousetrap Car Race / Complete Testing</a:t>
            </a:r>
          </a:p>
          <a:p>
            <a:pPr lvl="1"/>
            <a:r>
              <a:rPr lang="en-CA" sz="2400" dirty="0" smtClean="0"/>
              <a:t>Thu. Nov 28: Quiz – Newton's 3 Laws</a:t>
            </a:r>
            <a:endParaRPr lang="en-US" dirty="0"/>
          </a:p>
          <a:p>
            <a:pPr lvl="1"/>
            <a:r>
              <a:rPr lang="en-CA" sz="2400" dirty="0" smtClean="0"/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Newton's Second Law – Nov 22 (Dynamics Day 05)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107</cp:revision>
  <dcterms:created xsi:type="dcterms:W3CDTF">2006-08-16T00:00:00Z</dcterms:created>
  <dcterms:modified xsi:type="dcterms:W3CDTF">2019-11-22T13:20:43Z</dcterms:modified>
</cp:coreProperties>
</file>