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5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13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11/22/2015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Tension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What is the tension on the string?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86150" y="2557463"/>
            <a:ext cx="2171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Tension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What is the tension on the string?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</a:t>
            </a:r>
            <a:r>
              <a:rPr lang="en-US" baseline="-25000" dirty="0" smtClean="0"/>
              <a:t>T</a:t>
            </a:r>
            <a:r>
              <a:rPr lang="en-US" dirty="0" smtClean="0"/>
              <a:t> = 1.0Kg x 9.81 m/s</a:t>
            </a:r>
            <a:r>
              <a:rPr lang="en-US" baseline="30000" dirty="0" smtClean="0"/>
              <a:t>2</a:t>
            </a:r>
            <a:r>
              <a:rPr lang="en-US" dirty="0" smtClean="0"/>
              <a:t> 	or	F</a:t>
            </a:r>
            <a:r>
              <a:rPr lang="en-US" baseline="-25000" dirty="0" smtClean="0"/>
              <a:t>T</a:t>
            </a:r>
            <a:r>
              <a:rPr lang="en-US" dirty="0" smtClean="0"/>
              <a:t> = 9.8 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86150" y="2557463"/>
            <a:ext cx="2171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masses are at rest.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string A?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string B?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>
            <a:off x="3576638" y="3482000"/>
            <a:ext cx="19907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95558" y="426253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0.5Kg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33890" y="52027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1.0Kg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Hanging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1.0Kg mass is at rest.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tension on the string?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What is the applied force on the wall?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467319" y="3911628"/>
            <a:ext cx="21812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In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masses are 1.0Kg and are at rest. What is the tension in the string?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642654" y="3460434"/>
            <a:ext cx="1943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3063535" y="3092331"/>
            <a:ext cx="1452196" cy="10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masses are at rest. Find the value of the unknown mass?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50000" contrast="66000"/>
          </a:blip>
          <a:srcRect/>
          <a:stretch>
            <a:fillRect/>
          </a:stretch>
        </p:blipFill>
        <p:spPr bwMode="auto">
          <a:xfrm rot="10800000">
            <a:off x="4064685" y="3038404"/>
            <a:ext cx="1943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4009293" y="3193366"/>
            <a:ext cx="534572" cy="14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5903" y="44735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15Kg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6420" y="417813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7Kg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45725" y="427660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? Kg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Basic Tension Problem</vt:lpstr>
      <vt:lpstr>A Basic Tension Problem</vt:lpstr>
      <vt:lpstr>Added Tension</vt:lpstr>
      <vt:lpstr>Hanging Tension</vt:lpstr>
      <vt:lpstr>Tension In Balance</vt:lpstr>
      <vt:lpstr>Tension Tester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Greg</cp:lastModifiedBy>
  <cp:revision>165</cp:revision>
  <dcterms:created xsi:type="dcterms:W3CDTF">2006-08-16T00:00:00Z</dcterms:created>
  <dcterms:modified xsi:type="dcterms:W3CDTF">2015-11-22T15:21:22Z</dcterms:modified>
</cp:coreProperties>
</file>