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Scalars &amp; Vectors </a:t>
            </a:r>
            <a:r>
              <a:rPr lang="en-US" dirty="0" smtClean="0"/>
              <a:t>– </a:t>
            </a:r>
            <a:r>
              <a:rPr lang="en-US" smtClean="0"/>
              <a:t>Oct </a:t>
            </a:r>
            <a:r>
              <a:rPr lang="en-US" smtClean="0"/>
              <a:t>16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(Kinematics Day 01)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Begin Unit 3</a:t>
            </a:r>
          </a:p>
          <a:p>
            <a:pPr lvl="1"/>
            <a:r>
              <a:rPr lang="en-CA" dirty="0" smtClean="0"/>
              <a:t>Discussion</a:t>
            </a:r>
            <a:r>
              <a:rPr lang="en-CA" dirty="0" smtClean="0"/>
              <a:t>: Displacement Mapping Activities</a:t>
            </a:r>
          </a:p>
          <a:p>
            <a:pPr lvl="2"/>
            <a:r>
              <a:rPr lang="en-CA" dirty="0" smtClean="0"/>
              <a:t>Distance, Displacement, Position</a:t>
            </a:r>
          </a:p>
          <a:p>
            <a:pPr lvl="1"/>
            <a:r>
              <a:rPr lang="en-CA" dirty="0" smtClean="0"/>
              <a:t>Worksheet:  Distance &amp; Speed Problems</a:t>
            </a:r>
          </a:p>
          <a:p>
            <a:pPr lvl="1">
              <a:buNone/>
            </a:pPr>
            <a:endParaRPr lang="en-CA" dirty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TODAY: Motor </a:t>
            </a:r>
            <a:r>
              <a:rPr lang="en-CA" dirty="0"/>
              <a:t>Build Project Notes DUE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Scalars &amp; Vectors – Oct 16 (Kinematics Day 01)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70</cp:revision>
  <dcterms:created xsi:type="dcterms:W3CDTF">2006-08-16T00:00:00Z</dcterms:created>
  <dcterms:modified xsi:type="dcterms:W3CDTF">2019-10-15T17:29:35Z</dcterms:modified>
</cp:coreProperties>
</file>