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63-2D32-436B-B559-DDB839AFE61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AA04-94E5-48E2-BC17-C110B38B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Summative Testing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Only papers </a:t>
            </a:r>
            <a:r>
              <a:rPr lang="en-CA" b="1" dirty="0" smtClean="0">
                <a:solidFill>
                  <a:srgbClr val="FF0000"/>
                </a:solidFill>
              </a:rPr>
              <a:t>initialed</a:t>
            </a:r>
            <a:r>
              <a:rPr lang="en-CA" b="1" dirty="0" smtClean="0"/>
              <a:t> and provided </a:t>
            </a:r>
            <a:r>
              <a:rPr lang="en-CA" b="1" dirty="0" smtClean="0">
                <a:solidFill>
                  <a:srgbClr val="FF0000"/>
                </a:solidFill>
              </a:rPr>
              <a:t>in class </a:t>
            </a:r>
            <a:r>
              <a:rPr lang="en-CA" b="1" dirty="0" smtClean="0"/>
              <a:t>will be counted.</a:t>
            </a:r>
          </a:p>
          <a:p>
            <a:endParaRPr lang="en-CA" dirty="0"/>
          </a:p>
          <a:p>
            <a:r>
              <a:rPr lang="en-CA" dirty="0" smtClean="0"/>
              <a:t>You may prepare notes outside of class but final work must be done in class.</a:t>
            </a:r>
          </a:p>
          <a:p>
            <a:endParaRPr lang="en-CA" dirty="0"/>
          </a:p>
          <a:p>
            <a:r>
              <a:rPr lang="en-CA" dirty="0" smtClean="0"/>
              <a:t>Testing Report DUE tomorrow at end of period.</a:t>
            </a:r>
          </a:p>
          <a:p>
            <a:endParaRPr lang="en-CA" dirty="0"/>
          </a:p>
          <a:p>
            <a:r>
              <a:rPr lang="en-CA" b="1" dirty="0" smtClean="0">
                <a:solidFill>
                  <a:srgbClr val="FF0000"/>
                </a:solidFill>
              </a:rPr>
              <a:t>N.B.  Work on Testing Report while waiting for a testing slot.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Be Placed on the Testing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must have:</a:t>
            </a:r>
          </a:p>
          <a:p>
            <a:pPr lvl="1"/>
            <a:r>
              <a:rPr lang="en-CA" dirty="0" smtClean="0"/>
              <a:t>Design Report Handed in</a:t>
            </a:r>
          </a:p>
          <a:p>
            <a:pPr lvl="1"/>
            <a:r>
              <a:rPr lang="en-CA" dirty="0" smtClean="0"/>
              <a:t>All project parts ready</a:t>
            </a:r>
          </a:p>
          <a:p>
            <a:pPr lvl="1"/>
            <a:r>
              <a:rPr lang="en-CA" dirty="0"/>
              <a:t>All project parts </a:t>
            </a:r>
            <a:r>
              <a:rPr lang="en-CA" dirty="0" smtClean="0"/>
              <a:t>working</a:t>
            </a:r>
            <a:endParaRPr lang="en-CA" dirty="0"/>
          </a:p>
          <a:p>
            <a:pPr lvl="1"/>
            <a:r>
              <a:rPr lang="en-CA" dirty="0" smtClean="0"/>
              <a:t>Data collection table</a:t>
            </a:r>
          </a:p>
          <a:p>
            <a:endParaRPr lang="en-CA" dirty="0"/>
          </a:p>
          <a:p>
            <a:r>
              <a:rPr lang="en-CA" dirty="0" smtClean="0"/>
              <a:t>You Cannot:</a:t>
            </a:r>
          </a:p>
          <a:p>
            <a:pPr lvl="1"/>
            <a:r>
              <a:rPr lang="en-CA" dirty="0" smtClean="0"/>
              <a:t>Use testing time to debug / fix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Summative Testing Procedures</vt:lpstr>
      <vt:lpstr>Testing Report</vt:lpstr>
      <vt:lpstr>To Be Placed on the Testing List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Testing Procedures</dc:title>
  <dc:creator>Nestor, Gregory</dc:creator>
  <cp:lastModifiedBy>Nestor, Gregory</cp:lastModifiedBy>
  <cp:revision>3</cp:revision>
  <dcterms:created xsi:type="dcterms:W3CDTF">2019-01-17T14:50:30Z</dcterms:created>
  <dcterms:modified xsi:type="dcterms:W3CDTF">2019-01-17T14:57:18Z</dcterms:modified>
</cp:coreProperties>
</file>