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Energy </a:t>
            </a:r>
            <a:r>
              <a:rPr lang="en-CA" dirty="0" smtClean="0"/>
              <a:t>Types </a:t>
            </a:r>
            <a:r>
              <a:rPr lang="en-US" dirty="0" smtClean="0"/>
              <a:t>– Dec </a:t>
            </a:r>
            <a:r>
              <a:rPr lang="en-US" dirty="0" smtClean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(Energy Day </a:t>
            </a:r>
            <a:r>
              <a:rPr lang="en-US" sz="4000" dirty="0" smtClean="0"/>
              <a:t>02)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Energy Types &amp; Transformations</a:t>
            </a:r>
            <a:endParaRPr lang="en-CA" dirty="0" smtClean="0"/>
          </a:p>
          <a:p>
            <a:pPr lvl="2"/>
            <a:r>
              <a:rPr lang="en-CA" dirty="0" smtClean="0"/>
              <a:t>Presentation / Discussion</a:t>
            </a:r>
          </a:p>
          <a:p>
            <a:pPr lvl="2"/>
            <a:r>
              <a:rPr lang="en-CA" dirty="0" smtClean="0"/>
              <a:t>Sample Problems</a:t>
            </a:r>
            <a:endParaRPr lang="en-CA" dirty="0" smtClean="0"/>
          </a:p>
          <a:p>
            <a:pPr lvl="1"/>
            <a:r>
              <a:rPr lang="en-CA" dirty="0" smtClean="0"/>
              <a:t>Work &amp; Energy: </a:t>
            </a:r>
            <a:endParaRPr lang="en-CA" dirty="0" smtClean="0"/>
          </a:p>
          <a:p>
            <a:pPr lvl="2"/>
            <a:r>
              <a:rPr lang="en-CA" dirty="0"/>
              <a:t>Presentation / Discussion</a:t>
            </a:r>
          </a:p>
          <a:p>
            <a:pPr lvl="2"/>
            <a:r>
              <a:rPr lang="en-CA" dirty="0"/>
              <a:t>Sample </a:t>
            </a:r>
            <a:r>
              <a:rPr lang="en-CA" dirty="0" smtClean="0"/>
              <a:t>Problems</a:t>
            </a:r>
          </a:p>
          <a:p>
            <a:pPr lvl="2"/>
            <a:r>
              <a:rPr lang="en-CA" dirty="0" smtClean="0"/>
              <a:t>Worksheet: Work &amp; </a:t>
            </a:r>
            <a:r>
              <a:rPr lang="en-CA" smtClean="0"/>
              <a:t>Energy Problems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</a:t>
            </a:r>
            <a:r>
              <a:rPr lang="en-CA" sz="2400" dirty="0" smtClean="0"/>
              <a:t>Friction </a:t>
            </a:r>
            <a:r>
              <a:rPr lang="en-CA" sz="2400" dirty="0" smtClean="0"/>
              <a:t>Lab</a:t>
            </a:r>
          </a:p>
          <a:p>
            <a:pPr lvl="1"/>
            <a:r>
              <a:rPr lang="en-CA" sz="2400" dirty="0" smtClean="0"/>
              <a:t>Unit Outline T.B.D.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Energy Types – Dec 13 (Energy Day 02)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136</cp:revision>
  <dcterms:created xsi:type="dcterms:W3CDTF">2006-08-16T00:00:00Z</dcterms:created>
  <dcterms:modified xsi:type="dcterms:W3CDTF">2019-12-13T13:29:18Z</dcterms:modified>
</cp:coreProperties>
</file>