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Energy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List some forms of </a:t>
            </a:r>
            <a:r>
              <a:rPr lang="en-CA" b="1" dirty="0" smtClean="0"/>
              <a:t>Stored Energy</a:t>
            </a:r>
          </a:p>
          <a:p>
            <a:pPr marL="0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CA" dirty="0"/>
              <a:t>List some forms </a:t>
            </a:r>
            <a:r>
              <a:rPr lang="en-CA" dirty="0" smtClean="0"/>
              <a:t>of </a:t>
            </a:r>
            <a:r>
              <a:rPr lang="en-CA" b="1" dirty="0" smtClean="0"/>
              <a:t>Action Energy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CA" dirty="0" smtClean="0"/>
              <a:t>Answer True or False: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 smtClean="0"/>
              <a:t>Energy can be </a:t>
            </a:r>
            <a:r>
              <a:rPr lang="en-CA" b="1" dirty="0" smtClean="0"/>
              <a:t>created</a:t>
            </a:r>
            <a:r>
              <a:rPr lang="en-CA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 smtClean="0"/>
              <a:t>Energy can be </a:t>
            </a:r>
            <a:r>
              <a:rPr lang="en-CA" b="1" dirty="0" smtClean="0"/>
              <a:t>destroyed</a:t>
            </a:r>
            <a:r>
              <a:rPr lang="en-CA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 smtClean="0"/>
              <a:t>To use energy means to </a:t>
            </a:r>
            <a:r>
              <a:rPr lang="en-CA" b="1" dirty="0" smtClean="0"/>
              <a:t>transform</a:t>
            </a:r>
            <a:r>
              <a:rPr lang="en-CA" dirty="0" smtClean="0"/>
              <a:t> one </a:t>
            </a:r>
            <a:br>
              <a:rPr lang="en-CA" dirty="0" smtClean="0"/>
            </a:br>
            <a:r>
              <a:rPr lang="en-CA" dirty="0" smtClean="0"/>
              <a:t>type of energy to another type of energy: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Explain how the four previous forms of energy are displayed by a falling book.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sz="2000" dirty="0" smtClean="0"/>
              <a:t>Gravitational Potential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sz="2000" dirty="0" smtClean="0"/>
              <a:t>Kinetic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sz="2000" dirty="0" smtClean="0"/>
              <a:t>Sound</a:t>
            </a:r>
          </a:p>
          <a:p>
            <a:pPr marL="1371600" lvl="2" indent="-514350">
              <a:buFont typeface="+mj-lt"/>
              <a:buAutoNum type="alphaLcParenR"/>
            </a:pPr>
            <a:r>
              <a:rPr lang="en-US" sz="2000" dirty="0" smtClean="0"/>
              <a:t>Thermal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Draw an Energy Transformation Diagram: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Energy Types</vt:lpstr>
      <vt:lpstr>Energy Transformations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Nestor, Gregory</cp:lastModifiedBy>
  <cp:revision>14</cp:revision>
  <dcterms:created xsi:type="dcterms:W3CDTF">2006-08-16T00:00:00Z</dcterms:created>
  <dcterms:modified xsi:type="dcterms:W3CDTF">2019-12-13T13:21:48Z</dcterms:modified>
</cp:coreProperties>
</file>