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3" r:id="rId3"/>
    <p:sldId id="272" r:id="rId4"/>
    <p:sldId id="270" r:id="rId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8388"/>
            <a:ext cx="9144000" cy="479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0" y="2743200"/>
            <a:ext cx="5486400" cy="320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8388"/>
            <a:ext cx="9144000" cy="479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183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When Work Is Done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3717" y="1690689"/>
          <a:ext cx="7987554" cy="4109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1"/>
                <a:gridCol w="1891553"/>
                <a:gridCol w="4114800"/>
              </a:tblGrid>
              <a:tr h="47877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Condition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Work Done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="1" dirty="0" smtClean="0"/>
                        <a:t>Example</a:t>
                      </a:r>
                      <a:endParaRPr lang="en-US" sz="2000" b="1" dirty="0"/>
                    </a:p>
                  </a:txBody>
                  <a:tcPr/>
                </a:tc>
              </a:tr>
              <a:tr h="9076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7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07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07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9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0.1 Kg arrow is fired through a </a:t>
            </a:r>
            <a:r>
              <a:rPr lang="en-CA" dirty="0" smtClean="0">
                <a:solidFill>
                  <a:srgbClr val="FF0000"/>
                </a:solidFill>
              </a:rPr>
              <a:t>0.9 m</a:t>
            </a:r>
            <a:r>
              <a:rPr lang="en-CA" dirty="0" smtClean="0"/>
              <a:t> foam target and slows from a velocity of 100 m/s to 80 m/s in 0.01s.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What type of work is done?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How much work is done?</a:t>
            </a:r>
          </a:p>
          <a:p>
            <a:pPr marL="1371600" lvl="2" indent="-514350">
              <a:buFont typeface="+mj-lt"/>
              <a:buAutoNum type="romanLcPeriod"/>
            </a:pPr>
            <a:r>
              <a:rPr lang="en-CA" dirty="0" smtClean="0"/>
              <a:t>What is the acceleration</a:t>
            </a:r>
          </a:p>
          <a:p>
            <a:pPr marL="1371600" lvl="2" indent="-514350">
              <a:buFont typeface="+mj-lt"/>
              <a:buAutoNum type="romanLcPeriod"/>
            </a:pPr>
            <a:r>
              <a:rPr lang="en-CA" dirty="0" smtClean="0"/>
              <a:t>What is the force</a:t>
            </a:r>
          </a:p>
          <a:p>
            <a:pPr marL="1371600" lvl="2" indent="-514350">
              <a:buFont typeface="+mj-lt"/>
              <a:buAutoNum type="romanLcPeriod"/>
            </a:pPr>
            <a:r>
              <a:rPr lang="en-CA" dirty="0" smtClean="0"/>
              <a:t>What is the distance</a:t>
            </a:r>
          </a:p>
          <a:p>
            <a:pPr marL="1371600" lvl="2" indent="-514350">
              <a:buFont typeface="+mj-lt"/>
              <a:buAutoNum type="romanLcPeriod"/>
            </a:pPr>
            <a:r>
              <a:rPr lang="en-CA" dirty="0" smtClean="0"/>
              <a:t>What is the work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65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When Work Is Done</vt:lpstr>
      <vt:lpstr>Sample Problem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</dc:creator>
  <cp:lastModifiedBy>Nestor, Gregory</cp:lastModifiedBy>
  <cp:revision>11</cp:revision>
  <cp:lastPrinted>2019-12-13T13:02:46Z</cp:lastPrinted>
  <dcterms:created xsi:type="dcterms:W3CDTF">2006-08-16T00:00:00Z</dcterms:created>
  <dcterms:modified xsi:type="dcterms:W3CDTF">2019-12-13T13:08:32Z</dcterms:modified>
</cp:coreProperties>
</file>