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The Motor Principle </a:t>
            </a:r>
            <a:r>
              <a:rPr lang="en-US" dirty="0" smtClean="0"/>
              <a:t>– Mar 13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(Electricity &amp; Magnetism Day </a:t>
            </a:r>
            <a:r>
              <a:rPr lang="en-US" sz="3600" dirty="0" smtClean="0"/>
              <a:t>17)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Agenda</a:t>
            </a:r>
            <a:endParaRPr lang="en-CA" sz="2000" dirty="0"/>
          </a:p>
          <a:p>
            <a:pPr lvl="1"/>
            <a:r>
              <a:rPr lang="en-CA" sz="2400" dirty="0" smtClean="0"/>
              <a:t>Lenz’s Law – Magnetic Induction:</a:t>
            </a:r>
          </a:p>
          <a:p>
            <a:pPr lvl="2"/>
            <a:r>
              <a:rPr lang="en-CA" sz="2000" dirty="0" smtClean="0"/>
              <a:t>Activity: Induction Investigation</a:t>
            </a:r>
          </a:p>
          <a:p>
            <a:pPr lvl="1"/>
            <a:r>
              <a:rPr lang="en-CA" sz="2400" dirty="0" smtClean="0"/>
              <a:t>Motor Principle / Magnetic Force</a:t>
            </a:r>
            <a:endParaRPr lang="en-CA" sz="2400" dirty="0"/>
          </a:p>
          <a:p>
            <a:pPr lvl="2"/>
            <a:r>
              <a:rPr lang="en-CA" sz="2000" dirty="0" smtClean="0"/>
              <a:t>Presentation</a:t>
            </a:r>
            <a:r>
              <a:rPr lang="en-CA" sz="2000" dirty="0"/>
              <a:t>: </a:t>
            </a:r>
            <a:r>
              <a:rPr lang="en-CA" sz="2000" dirty="0" smtClean="0"/>
              <a:t>The Motor Principle</a:t>
            </a:r>
          </a:p>
          <a:p>
            <a:pPr lvl="2"/>
            <a:r>
              <a:rPr lang="en-CA" sz="2000" dirty="0" smtClean="0"/>
              <a:t>Right Hand Rule #3</a:t>
            </a:r>
            <a:endParaRPr lang="en-CA" sz="2000" dirty="0"/>
          </a:p>
          <a:p>
            <a:pPr lvl="2"/>
            <a:r>
              <a:rPr lang="en-CA" sz="2000" dirty="0" smtClean="0"/>
              <a:t>Magnetism </a:t>
            </a:r>
            <a:r>
              <a:rPr lang="en-CA" sz="2000" dirty="0"/>
              <a:t>Worksheet </a:t>
            </a:r>
            <a:r>
              <a:rPr lang="en-CA" sz="2000" dirty="0" smtClean="0"/>
              <a:t>3</a:t>
            </a:r>
            <a:endParaRPr lang="en-CA" sz="2000" dirty="0"/>
          </a:p>
          <a:p>
            <a:pPr lvl="1">
              <a:buNone/>
            </a:pPr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sz="2400" dirty="0" smtClean="0"/>
              <a:t>When we get back (April 5?)</a:t>
            </a:r>
          </a:p>
          <a:p>
            <a:pPr lvl="2"/>
            <a:r>
              <a:rPr lang="en-CA" sz="2000" dirty="0" smtClean="0"/>
              <a:t>Monday: Electric Motors Activity</a:t>
            </a:r>
          </a:p>
          <a:p>
            <a:pPr lvl="2"/>
            <a:r>
              <a:rPr lang="en-CA" sz="2000" dirty="0" smtClean="0"/>
              <a:t>Tuesday: Magnetism Review</a:t>
            </a:r>
          </a:p>
          <a:p>
            <a:pPr lvl="2"/>
            <a:r>
              <a:rPr lang="en-CA" sz="2000" dirty="0" smtClean="0"/>
              <a:t>Wednesday: Magnetism Quest</a:t>
            </a:r>
            <a:endParaRPr lang="en-CA" sz="2000" dirty="0"/>
          </a:p>
        </p:txBody>
      </p:sp>
      <p:pic>
        <p:nvPicPr>
          <p:cNvPr id="1026" name="Picture 2" descr="Image result for bride of frankenstein electric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9985">
            <a:off x="5842271" y="2406707"/>
            <a:ext cx="2622559" cy="327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57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The Motor Principle – Mar 13 (Electricity &amp; Magnetism Day 17)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74</cp:revision>
  <dcterms:created xsi:type="dcterms:W3CDTF">2006-08-16T00:00:00Z</dcterms:created>
  <dcterms:modified xsi:type="dcterms:W3CDTF">2020-03-13T12:36:55Z</dcterms:modified>
</cp:coreProperties>
</file>