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4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Friction Lab </a:t>
            </a:r>
            <a:r>
              <a:rPr lang="en-US" dirty="0" smtClean="0"/>
              <a:t>– Dec 09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(Dynamics Day 13)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Friction Lab</a:t>
            </a:r>
          </a:p>
          <a:p>
            <a:pPr lvl="2"/>
            <a:r>
              <a:rPr lang="en-CA" dirty="0" smtClean="0"/>
              <a:t>Today: Collect Data / Begin Write-Up</a:t>
            </a:r>
          </a:p>
          <a:p>
            <a:pPr lvl="2"/>
            <a:r>
              <a:rPr lang="en-CA" dirty="0" smtClean="0"/>
              <a:t>Tomorrow: Write-Up due (In-Class)</a:t>
            </a:r>
          </a:p>
          <a:p>
            <a:pPr lvl="1"/>
            <a:r>
              <a:rPr lang="en-CA" dirty="0" smtClean="0"/>
              <a:t>Past Work</a:t>
            </a:r>
          </a:p>
          <a:p>
            <a:pPr lvl="2"/>
            <a:r>
              <a:rPr lang="en-CA" dirty="0" smtClean="0"/>
              <a:t>Debrief Friction Quiz - Tomorrow</a:t>
            </a:r>
          </a:p>
          <a:p>
            <a:pPr lvl="2"/>
            <a:r>
              <a:rPr lang="en-CA" dirty="0" smtClean="0"/>
              <a:t>Past </a:t>
            </a:r>
            <a:r>
              <a:rPr lang="en-CA" dirty="0"/>
              <a:t>Due: Mousetrap </a:t>
            </a:r>
            <a:r>
              <a:rPr lang="en-CA" dirty="0" smtClean="0"/>
              <a:t>Report</a:t>
            </a:r>
          </a:p>
          <a:p>
            <a:pPr lvl="2"/>
            <a:r>
              <a:rPr lang="en-CA" dirty="0" smtClean="0">
                <a:solidFill>
                  <a:srgbClr val="FF0000"/>
                </a:solidFill>
              </a:rPr>
              <a:t>Dropbox for Mousetrap Car Video</a:t>
            </a:r>
          </a:p>
          <a:p>
            <a:pPr lvl="2"/>
            <a:endParaRPr lang="en-CA">
              <a:solidFill>
                <a:srgbClr val="FF0000"/>
              </a:solidFill>
            </a:endParaRPr>
          </a:p>
          <a:p>
            <a:pPr lvl="2"/>
            <a:endParaRPr lang="en-CA" dirty="0" smtClean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sz="2400" i="1" dirty="0" smtClean="0"/>
              <a:t>Tomorrow: Unit Review / Complete Lab</a:t>
            </a:r>
          </a:p>
          <a:p>
            <a:pPr lvl="1"/>
            <a:r>
              <a:rPr lang="en-CA" sz="2400" i="1" dirty="0" smtClean="0"/>
              <a:t>Wednesday: Begin Energy Unit</a:t>
            </a:r>
          </a:p>
          <a:p>
            <a:pPr lvl="1"/>
            <a:r>
              <a:rPr lang="en-CA" sz="2400" b="1" i="1" dirty="0" smtClean="0">
                <a:solidFill>
                  <a:srgbClr val="FF0000"/>
                </a:solidFill>
              </a:rPr>
              <a:t>Thursday. Dec 12: Dynamics Unit Test</a:t>
            </a:r>
          </a:p>
        </p:txBody>
      </p:sp>
    </p:spTree>
    <p:extLst>
      <p:ext uri="{BB962C8B-B14F-4D97-AF65-F5344CB8AC3E}">
        <p14:creationId xmlns:p14="http://schemas.microsoft.com/office/powerpoint/2010/main" val="33449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Dropbox for Mousetrap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Google Classroom</a:t>
            </a:r>
          </a:p>
          <a:p>
            <a:endParaRPr lang="en-CA" dirty="0"/>
          </a:p>
          <a:p>
            <a:pPr marL="0" indent="0" algn="ctr">
              <a:buNone/>
            </a:pPr>
            <a:r>
              <a:rPr lang="en-US" sz="8000" dirty="0">
                <a:solidFill>
                  <a:srgbClr val="0070C0"/>
                </a:solidFill>
              </a:rPr>
              <a:t>cnoj9v</a:t>
            </a:r>
            <a:endParaRPr lang="en-CA" sz="8000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369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67</Words>
  <Application>Microsoft Office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Friction Lab – Dec 09 (Dynamics Day 13)</vt:lpstr>
      <vt:lpstr>Dropbox for Mousetrap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124</cp:revision>
  <dcterms:created xsi:type="dcterms:W3CDTF">2006-08-16T00:00:00Z</dcterms:created>
  <dcterms:modified xsi:type="dcterms:W3CDTF">2019-12-09T16:02:31Z</dcterms:modified>
</cp:coreProperties>
</file>