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Universal Gravitation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27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08)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Newton's </a:t>
            </a:r>
            <a:r>
              <a:rPr lang="en-CA" dirty="0" smtClean="0"/>
              <a:t>Universal Gravitation</a:t>
            </a:r>
            <a:endParaRPr lang="en-CA" dirty="0" smtClean="0"/>
          </a:p>
          <a:p>
            <a:pPr lvl="2"/>
            <a:r>
              <a:rPr lang="en-CA" dirty="0" smtClean="0"/>
              <a:t>Presentation / Note</a:t>
            </a:r>
          </a:p>
          <a:p>
            <a:pPr lvl="3"/>
            <a:r>
              <a:rPr lang="en-CA" dirty="0" smtClean="0"/>
              <a:t>Inverse Square Proportionality</a:t>
            </a:r>
          </a:p>
          <a:p>
            <a:pPr lvl="3"/>
            <a:r>
              <a:rPr lang="en-CA" dirty="0" smtClean="0"/>
              <a:t>Distance from Center / Distance from Surface</a:t>
            </a:r>
          </a:p>
          <a:p>
            <a:pPr lvl="2"/>
            <a:r>
              <a:rPr lang="en-CA" dirty="0" smtClean="0"/>
              <a:t>Universal Gravitation Worksheet</a:t>
            </a:r>
            <a:endParaRPr lang="en-CA" dirty="0" smtClean="0"/>
          </a:p>
          <a:p>
            <a:pPr lvl="1"/>
            <a:r>
              <a:rPr lang="en-CA" dirty="0" smtClean="0"/>
              <a:t>Newton's Laws Worksheets</a:t>
            </a:r>
            <a:endParaRPr lang="en-CA" dirty="0" smtClean="0"/>
          </a:p>
          <a:p>
            <a:pPr lvl="2"/>
            <a:r>
              <a:rPr lang="en-CA" dirty="0"/>
              <a:t>Newton's </a:t>
            </a:r>
            <a:r>
              <a:rPr lang="en-CA" dirty="0" smtClean="0"/>
              <a:t>Third Law </a:t>
            </a:r>
            <a:r>
              <a:rPr lang="en-CA" dirty="0"/>
              <a:t>Practice </a:t>
            </a:r>
            <a:endParaRPr lang="en-CA" dirty="0" smtClean="0"/>
          </a:p>
          <a:p>
            <a:pPr lvl="2"/>
            <a:r>
              <a:rPr lang="en-CA" dirty="0" smtClean="0"/>
              <a:t>Newton's </a:t>
            </a:r>
            <a:r>
              <a:rPr lang="en-CA" dirty="0"/>
              <a:t>Laws Practice </a:t>
            </a:r>
            <a:r>
              <a:rPr lang="en-CA" dirty="0" smtClean="0"/>
              <a:t>Problems</a:t>
            </a:r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Past Due: Fan Cart Gizmo </a:t>
            </a:r>
            <a:r>
              <a:rPr lang="en-CA" sz="2400" dirty="0" smtClean="0"/>
              <a:t>Activity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Tomorrow</a:t>
            </a:r>
            <a:r>
              <a:rPr lang="en-CA" sz="2400" dirty="0"/>
              <a:t>: Quiz – Newton's 3 </a:t>
            </a:r>
            <a:r>
              <a:rPr lang="en-CA" sz="2400" dirty="0" smtClean="0"/>
              <a:t>Laws</a:t>
            </a:r>
            <a:endParaRPr lang="en-CA" sz="2400" dirty="0" smtClean="0"/>
          </a:p>
          <a:p>
            <a:pPr lvl="1"/>
            <a:r>
              <a:rPr lang="en-CA" sz="2400" b="1" dirty="0" smtClean="0">
                <a:solidFill>
                  <a:srgbClr val="FF0000"/>
                </a:solidFill>
              </a:rPr>
              <a:t>Friday</a:t>
            </a:r>
            <a:r>
              <a:rPr lang="en-CA" sz="2400" dirty="0" smtClean="0"/>
              <a:t>: Mousetrap Car Race / Complete Testing</a:t>
            </a:r>
          </a:p>
          <a:p>
            <a:pPr lvl="1"/>
            <a:r>
              <a:rPr lang="en-CA" sz="2400" dirty="0" smtClean="0"/>
              <a:t>Tue</a:t>
            </a:r>
            <a:r>
              <a:rPr lang="en-CA" sz="2400" dirty="0" smtClean="0"/>
              <a:t>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Universal Gravitation– Nov 27 (Dynamics Day 08)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112</cp:revision>
  <dcterms:created xsi:type="dcterms:W3CDTF">2006-08-16T00:00:00Z</dcterms:created>
  <dcterms:modified xsi:type="dcterms:W3CDTF">2019-11-27T15:45:17Z</dcterms:modified>
</cp:coreProperties>
</file>