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Graphing / Electric Circuits– </a:t>
            </a:r>
            <a:r>
              <a:rPr lang="en-US" dirty="0" smtClean="0"/>
              <a:t>Feb </a:t>
            </a:r>
            <a:r>
              <a:rPr lang="en-US" dirty="0" smtClean="0"/>
              <a:t>14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</a:t>
            </a:r>
            <a:r>
              <a:rPr lang="en-US" sz="3600" dirty="0" smtClean="0"/>
              <a:t>08)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 smtClean="0"/>
              <a:t>Graphing Skills</a:t>
            </a:r>
            <a:endParaRPr lang="en-US" sz="2600" dirty="0"/>
          </a:p>
          <a:p>
            <a:pPr lvl="2"/>
            <a:r>
              <a:rPr lang="en-CA" sz="2200" dirty="0" smtClean="0"/>
              <a:t>Discussion: Relationship Between Variables</a:t>
            </a:r>
            <a:endParaRPr lang="en-CA" sz="2200" dirty="0"/>
          </a:p>
          <a:p>
            <a:pPr lvl="2"/>
            <a:r>
              <a:rPr lang="en-CA" sz="2200" dirty="0" smtClean="0"/>
              <a:t>Presentation: </a:t>
            </a:r>
            <a:r>
              <a:rPr lang="en-US" sz="2200" dirty="0" smtClean="0"/>
              <a:t>Graphing Skills</a:t>
            </a:r>
            <a:endParaRPr lang="en-CA" sz="2200" dirty="0"/>
          </a:p>
          <a:p>
            <a:pPr lvl="1"/>
            <a:r>
              <a:rPr lang="en-US" sz="2600" dirty="0" smtClean="0"/>
              <a:t>Electric Circuits Review</a:t>
            </a:r>
            <a:endParaRPr lang="en-US" sz="2600" dirty="0" smtClean="0"/>
          </a:p>
          <a:p>
            <a:pPr lvl="2"/>
            <a:r>
              <a:rPr lang="en-CA" sz="2200" dirty="0" smtClean="0"/>
              <a:t>Presentation: Electrical Circuits Introduction</a:t>
            </a:r>
          </a:p>
          <a:p>
            <a:pPr lvl="2"/>
            <a:r>
              <a:rPr lang="en-CA" sz="2200" dirty="0" smtClean="0"/>
              <a:t>Activity: </a:t>
            </a:r>
            <a:r>
              <a:rPr lang="en-CA" sz="2200" dirty="0" err="1" smtClean="0"/>
              <a:t>PhET</a:t>
            </a:r>
            <a:r>
              <a:rPr lang="en-CA" sz="2200" dirty="0" smtClean="0"/>
              <a:t> Circuits Review</a:t>
            </a:r>
            <a:endParaRPr lang="en-CA" sz="22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Monday: Ohm</a:t>
            </a:r>
            <a:r>
              <a:rPr lang="en-US" sz="2400" dirty="0" smtClean="0"/>
              <a:t>'s Law Lab </a:t>
            </a:r>
            <a:r>
              <a:rPr lang="en-US" sz="2400" smtClean="0"/>
              <a:t>(Rescheduled)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Graphing / Electric Circuits– Feb 14 (Measurement Skills Day 08)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41</cp:revision>
  <dcterms:created xsi:type="dcterms:W3CDTF">2006-08-16T00:00:00Z</dcterms:created>
  <dcterms:modified xsi:type="dcterms:W3CDTF">2020-02-14T13:07:20Z</dcterms:modified>
</cp:coreProperties>
</file>