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History Month </a:t>
            </a:r>
            <a:r>
              <a:rPr lang="en-US" dirty="0" smtClean="0"/>
              <a:t>– Feb 18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xx)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Assembly</a:t>
            </a:r>
          </a:p>
          <a:p>
            <a:pPr lvl="1"/>
            <a:endParaRPr lang="en-CA" sz="2600" dirty="0"/>
          </a:p>
          <a:p>
            <a:pPr lvl="1"/>
            <a:endParaRPr lang="en-US" sz="2600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Ohms </a:t>
            </a:r>
            <a:r>
              <a:rPr lang="en-CA" sz="2400" dirty="0" smtClean="0"/>
              <a:t>Law Lab (Full Lab Report)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93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Ohm's Law Lab – Feb 18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09)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Ohm's Law Lab</a:t>
            </a:r>
            <a:endParaRPr lang="en-US" sz="2600" dirty="0"/>
          </a:p>
          <a:p>
            <a:pPr lvl="2"/>
            <a:r>
              <a:rPr lang="en-CA" sz="2200" dirty="0" smtClean="0"/>
              <a:t>Today: Collect Data / Begin Analysis</a:t>
            </a:r>
            <a:endParaRPr lang="en-CA" sz="2200" dirty="0"/>
          </a:p>
          <a:p>
            <a:pPr lvl="2"/>
            <a:r>
              <a:rPr lang="en-CA" sz="2200" dirty="0" smtClean="0"/>
              <a:t>Due: </a:t>
            </a:r>
            <a:endParaRPr lang="en-CA" sz="2200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smtClean="0"/>
              <a:t>Ohms </a:t>
            </a:r>
            <a:r>
              <a:rPr lang="en-CA" sz="2400" dirty="0" smtClean="0"/>
              <a:t>Law Lab (Full Lab Report)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Black History Month – Feb 18 (Measurement Skills Day xx)</vt:lpstr>
      <vt:lpstr>Ohm's Law Lab – Feb 18 (Measurement Skills Day 09)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44</cp:revision>
  <dcterms:created xsi:type="dcterms:W3CDTF">2006-08-16T00:00:00Z</dcterms:created>
  <dcterms:modified xsi:type="dcterms:W3CDTF">2020-02-18T16:17:31Z</dcterms:modified>
</cp:coreProperties>
</file>