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Newton's First Law </a:t>
            </a:r>
            <a:r>
              <a:rPr lang="en-US" dirty="0" smtClean="0"/>
              <a:t>– </a:t>
            </a:r>
            <a:r>
              <a:rPr lang="en-US" dirty="0" smtClean="0"/>
              <a:t>Nov </a:t>
            </a:r>
            <a:r>
              <a:rPr lang="en-US" dirty="0" smtClean="0"/>
              <a:t>20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Day </a:t>
            </a:r>
            <a:r>
              <a:rPr lang="en-US" sz="4000" dirty="0" smtClean="0"/>
              <a:t>04)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Newton's First Law</a:t>
            </a:r>
          </a:p>
          <a:p>
            <a:pPr lvl="2"/>
            <a:r>
              <a:rPr lang="en-CA" dirty="0" smtClean="0"/>
              <a:t>Discussion / Demonstration</a:t>
            </a:r>
          </a:p>
          <a:p>
            <a:pPr lvl="2"/>
            <a:r>
              <a:rPr lang="en-CA" dirty="0" smtClean="0"/>
              <a:t>Applying Inertia Worksheet</a:t>
            </a:r>
            <a:endParaRPr lang="en-CA" dirty="0" smtClean="0"/>
          </a:p>
          <a:p>
            <a:pPr lvl="1"/>
            <a:r>
              <a:rPr lang="en-CA" dirty="0" smtClean="0"/>
              <a:t>First Law Applications</a:t>
            </a:r>
            <a:endParaRPr lang="en-CA" dirty="0" smtClean="0"/>
          </a:p>
          <a:p>
            <a:pPr lvl="2"/>
            <a:r>
              <a:rPr lang="en-CA" dirty="0" smtClean="0"/>
              <a:t>Worksheet: First Law Application Problems</a:t>
            </a:r>
            <a:endParaRPr lang="en-CA" dirty="0" smtClean="0"/>
          </a:p>
          <a:p>
            <a:pPr lvl="2"/>
            <a:r>
              <a:rPr lang="en-CA" b="1" i="1" dirty="0" smtClean="0"/>
              <a:t>Make Sure You Think About What Is Being Asked</a:t>
            </a:r>
            <a:endParaRPr lang="en-CA" b="1" i="1" dirty="0" smtClean="0"/>
          </a:p>
          <a:p>
            <a:pPr lvl="2"/>
            <a:r>
              <a:rPr lang="en-CA" b="1" i="1" dirty="0" smtClean="0"/>
              <a:t>Make Sure To Check Your Answers With Mr. Nestor</a:t>
            </a:r>
            <a:endParaRPr lang="en-CA" b="1" i="1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Tomorrow: Mousetrap </a:t>
            </a:r>
            <a:r>
              <a:rPr lang="en-CA" sz="2400" smtClean="0"/>
              <a:t>Car Build </a:t>
            </a:r>
            <a:r>
              <a:rPr lang="en-CA" sz="2400" dirty="0" smtClean="0"/>
              <a:t>Project</a:t>
            </a:r>
          </a:p>
          <a:p>
            <a:pPr lvl="1"/>
            <a:r>
              <a:rPr lang="en-CA" sz="2400" dirty="0" smtClean="0"/>
              <a:t>Past </a:t>
            </a:r>
            <a:r>
              <a:rPr lang="en-CA" sz="2400" dirty="0" smtClean="0"/>
              <a:t>DUE: Gravity Investigation Report </a:t>
            </a:r>
            <a:endParaRPr lang="en-US" dirty="0"/>
          </a:p>
          <a:p>
            <a:pPr lvl="1"/>
            <a:r>
              <a:rPr lang="en-CA" sz="2400" dirty="0" smtClean="0"/>
              <a:t>Tue. Dec 10: Unit Test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Newton's First Law – Nov 20 (Dynamics Day 04)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105</cp:revision>
  <dcterms:created xsi:type="dcterms:W3CDTF">2006-08-16T00:00:00Z</dcterms:created>
  <dcterms:modified xsi:type="dcterms:W3CDTF">2019-11-20T16:05:44Z</dcterms:modified>
</cp:coreProperties>
</file>