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0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5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8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101E-D921-4F27-A7F5-3C1C067D1A0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8694-B3CA-486B-BD51-5B5D5195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6xDXaPNfwU" TargetMode="External"/><Relationship Id="rId2" Type="http://schemas.openxmlformats.org/officeDocument/2006/relationships/hyperlink" Target="https://www.instructables.com/id/Mousetrap-Car-Explain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Mousetrap Car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Mid-Term Build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29" y="4429919"/>
            <a:ext cx="2309342" cy="218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Instructables</a:t>
            </a:r>
            <a:r>
              <a:rPr lang="en-CA" dirty="0" smtClean="0"/>
              <a:t> Web Site</a:t>
            </a:r>
          </a:p>
          <a:p>
            <a:pPr lvl="1"/>
            <a:r>
              <a:rPr lang="en-US" sz="2000" dirty="0">
                <a:hlinkClick r:id="rId2"/>
              </a:rPr>
              <a:t>https://www.instructables.com/id/Mousetrap-Car-Explained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endParaRPr lang="en-CA" dirty="0"/>
          </a:p>
          <a:p>
            <a:r>
              <a:rPr lang="en-CA" dirty="0" smtClean="0"/>
              <a:t>Easy (3 min)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www.youtube.com/watch?v=J6xDXaPNfwU</a:t>
            </a:r>
            <a:endParaRPr lang="en-US" sz="2000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869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Today Nov 21 – Start Build</a:t>
            </a:r>
          </a:p>
          <a:p>
            <a:pPr lvl="1"/>
            <a:r>
              <a:rPr lang="en-CA" dirty="0" smtClean="0"/>
              <a:t>Form a Group 2-3 members</a:t>
            </a:r>
          </a:p>
          <a:p>
            <a:pPr lvl="1"/>
            <a:r>
              <a:rPr lang="en-CA" dirty="0" smtClean="0"/>
              <a:t>Plan your design (Show a sketch to Mr. Nestor)</a:t>
            </a:r>
          </a:p>
          <a:p>
            <a:pPr lvl="1"/>
            <a:r>
              <a:rPr lang="en-CA" dirty="0" smtClean="0"/>
              <a:t>Get materials &amp; Start Build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Wed. Nov 27 – Complete Testing / Race Day</a:t>
            </a:r>
          </a:p>
          <a:p>
            <a:pPr lvl="1"/>
            <a:r>
              <a:rPr lang="en-CA" dirty="0" smtClean="0"/>
              <a:t>Testing Part 1: Initial Acceleration using motion sensor</a:t>
            </a:r>
          </a:p>
          <a:p>
            <a:pPr lvl="1"/>
            <a:r>
              <a:rPr lang="en-CA" dirty="0" smtClean="0"/>
              <a:t>Testing Part 2: Motion Video using Tape Measure</a:t>
            </a:r>
          </a:p>
          <a:p>
            <a:pPr lvl="1"/>
            <a:r>
              <a:rPr lang="en-CA" b="1" dirty="0" smtClean="0"/>
              <a:t>NOTE: Testing can be done Mon &amp; Tues outside of class</a:t>
            </a:r>
          </a:p>
          <a:p>
            <a:pPr lvl="1"/>
            <a:r>
              <a:rPr lang="en-CA" dirty="0" smtClean="0"/>
              <a:t>Competition At End of the Period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Final Report (Due Date T.B.D.)</a:t>
            </a:r>
          </a:p>
          <a:p>
            <a:pPr lvl="1"/>
            <a:r>
              <a:rPr lang="en-CA" dirty="0" smtClean="0"/>
              <a:t>Report Details will be provided on Wed. Nov 27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2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Watch Videos / Brainstorm Ideas With Your Group</a:t>
            </a:r>
          </a:p>
          <a:p>
            <a:endParaRPr lang="en-CA" sz="2400" dirty="0" smtClean="0"/>
          </a:p>
          <a:p>
            <a:r>
              <a:rPr lang="en-CA" sz="2400" dirty="0" smtClean="0"/>
              <a:t>Sketch Your Design to Show The Following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Choice of wheels (Big, Small, CDs)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How to attach string to your mousetrap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How to attach string to your axel (wheels)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 smtClean="0"/>
              <a:t>Diameter of your axel</a:t>
            </a:r>
          </a:p>
          <a:p>
            <a:endParaRPr lang="en-CA" sz="2400" dirty="0"/>
          </a:p>
          <a:p>
            <a:r>
              <a:rPr lang="en-CA" sz="2400" dirty="0" smtClean="0"/>
              <a:t>Check In With Mr. Nestor before obtaining Materials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150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171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Mousetrap Car</vt:lpstr>
      <vt:lpstr>Sample Videos</vt:lpstr>
      <vt:lpstr>Objectives</vt:lpstr>
      <vt:lpstr>Design Checklist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Mousetrap Car</dc:title>
  <dc:creator>Nestor, Gregory</dc:creator>
  <cp:lastModifiedBy>Nestor, Gregory</cp:lastModifiedBy>
  <cp:revision>4</cp:revision>
  <dcterms:created xsi:type="dcterms:W3CDTF">2019-11-21T13:53:32Z</dcterms:created>
  <dcterms:modified xsi:type="dcterms:W3CDTF">2019-11-21T14:24:00Z</dcterms:modified>
</cp:coreProperties>
</file>