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Review 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Electricity Review:</a:t>
            </a:r>
            <a:endParaRPr lang="en-CA" sz="2400" dirty="0" smtClean="0"/>
          </a:p>
          <a:p>
            <a:pPr lvl="2"/>
            <a:r>
              <a:rPr lang="en-CA" sz="2000" dirty="0" smtClean="0"/>
              <a:t>Circuit Diagrams (Voltmeters / Ammeters)</a:t>
            </a:r>
          </a:p>
          <a:p>
            <a:pPr lvl="2"/>
            <a:r>
              <a:rPr lang="en-CA" sz="2000" dirty="0" smtClean="0"/>
              <a:t>Equivalent Resistance / </a:t>
            </a:r>
            <a:r>
              <a:rPr lang="en-CA" sz="2000" dirty="0" smtClean="0"/>
              <a:t>Kirchhoff's Laws </a:t>
            </a:r>
            <a:endParaRPr lang="en-CA" sz="2000" dirty="0" smtClean="0"/>
          </a:p>
          <a:p>
            <a:pPr lvl="2"/>
            <a:r>
              <a:rPr lang="en-CA" sz="2000" dirty="0" smtClean="0"/>
              <a:t>Circuit </a:t>
            </a:r>
            <a:r>
              <a:rPr lang="en-CA" sz="2000" dirty="0" smtClean="0"/>
              <a:t>Analysis / Ohm's Law</a:t>
            </a:r>
          </a:p>
          <a:p>
            <a:pPr lvl="2"/>
            <a:r>
              <a:rPr lang="en-CA" sz="2000" dirty="0" smtClean="0"/>
              <a:t>Electrical Charge / Energy / Power</a:t>
            </a:r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Tomorrow. </a:t>
            </a:r>
            <a:r>
              <a:rPr lang="en-CA" sz="2400" dirty="0" smtClean="0"/>
              <a:t>Oct 01: Electricity Quest</a:t>
            </a:r>
          </a:p>
          <a:p>
            <a:pPr lvl="1"/>
            <a:r>
              <a:rPr lang="en-CA" sz="2400" dirty="0" smtClean="0"/>
              <a:t>Wed. Oct 02: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Electricity Review  – Sep 30 (Electricity &amp; Magnetism Day 10)</vt:lpstr>
      <vt:lpstr>Course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49</cp:revision>
  <dcterms:created xsi:type="dcterms:W3CDTF">2006-08-16T00:00:00Z</dcterms:created>
  <dcterms:modified xsi:type="dcterms:W3CDTF">2019-09-29T19:55:03Z</dcterms:modified>
</cp:coreProperties>
</file>