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Famous Five Equations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15)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Discussion: Famous Five Equations Introduction</a:t>
            </a:r>
            <a:endParaRPr lang="en-CA" dirty="0" smtClean="0"/>
          </a:p>
          <a:p>
            <a:pPr lvl="2"/>
            <a:r>
              <a:rPr lang="en-CA" dirty="0" smtClean="0"/>
              <a:t>How acceleration changes things</a:t>
            </a:r>
            <a:endParaRPr lang="en-CA" dirty="0" smtClean="0"/>
          </a:p>
          <a:p>
            <a:pPr lvl="2"/>
            <a:r>
              <a:rPr lang="en-CA" dirty="0" smtClean="0"/>
              <a:t>Why we need 5 equations</a:t>
            </a:r>
            <a:endParaRPr lang="en-CA" dirty="0" smtClean="0"/>
          </a:p>
          <a:p>
            <a:pPr lvl="2"/>
            <a:r>
              <a:rPr lang="en-CA" dirty="0" smtClean="0"/>
              <a:t>Selecting the proper equation to use </a:t>
            </a:r>
            <a:endParaRPr lang="en-CA" dirty="0" smtClean="0"/>
          </a:p>
          <a:p>
            <a:pPr lvl="1"/>
            <a:r>
              <a:rPr lang="en-CA" dirty="0" smtClean="0"/>
              <a:t>Practice Worksheet</a:t>
            </a:r>
            <a:endParaRPr lang="en-CA" dirty="0" smtClean="0"/>
          </a:p>
          <a:p>
            <a:pPr lvl="2"/>
            <a:r>
              <a:rPr lang="en-CA" dirty="0" smtClean="0"/>
              <a:t>For each question… Select the equation</a:t>
            </a:r>
          </a:p>
          <a:p>
            <a:pPr lvl="2"/>
            <a:r>
              <a:rPr lang="en-CA" dirty="0" smtClean="0"/>
              <a:t>Solve the question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dirty="0" smtClean="0"/>
              <a:t>Tomorrow: Famous Five Practice (Supply Day)</a:t>
            </a:r>
          </a:p>
          <a:p>
            <a:pPr lvl="1"/>
            <a:r>
              <a:rPr lang="en-CA" sz="2600" dirty="0" smtClean="0"/>
              <a:t>Thursday: Gravity!</a:t>
            </a:r>
            <a:endParaRPr lang="en-CA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Famous Five Equations – Nov 05 (Kinematics Day 15)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91</cp:revision>
  <dcterms:created xsi:type="dcterms:W3CDTF">2006-08-16T00:00:00Z</dcterms:created>
  <dcterms:modified xsi:type="dcterms:W3CDTF">2019-11-05T14:08:26Z</dcterms:modified>
</cp:coreProperties>
</file>