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75" autoAdjust="0"/>
  </p:normalViewPr>
  <p:slideViewPr>
    <p:cSldViewPr>
      <p:cViewPr varScale="1">
        <p:scale>
          <a:sx n="83" d="100"/>
          <a:sy n="83" d="100"/>
        </p:scale>
        <p:origin x="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Five Equations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37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There are five main variables (thus five equations)</a:t>
            </a:r>
          </a:p>
          <a:p>
            <a:pPr lvl="1"/>
            <a:r>
              <a:rPr lang="en-US" sz="2400" dirty="0" smtClean="0"/>
              <a:t>Each equation includes </a:t>
            </a:r>
            <a:r>
              <a:rPr lang="en-US" sz="2400" i="1" u="sng" dirty="0" smtClean="0"/>
              <a:t>four</a:t>
            </a:r>
            <a:r>
              <a:rPr lang="en-US" sz="2400" dirty="0" smtClean="0"/>
              <a:t> variables</a:t>
            </a:r>
          </a:p>
          <a:p>
            <a:pPr lvl="1"/>
            <a:r>
              <a:rPr lang="en-US" sz="2400" dirty="0" smtClean="0"/>
              <a:t>Each equation is missing </a:t>
            </a:r>
            <a:r>
              <a:rPr lang="en-US" sz="2400" i="1" u="sng" dirty="0" smtClean="0"/>
              <a:t>one</a:t>
            </a:r>
            <a:r>
              <a:rPr lang="en-US" sz="2400" dirty="0" smtClean="0"/>
              <a:t> variable</a:t>
            </a:r>
            <a:endParaRPr lang="en-US" sz="2400" dirty="0"/>
          </a:p>
        </p:txBody>
      </p:sp>
      <p:pic>
        <p:nvPicPr>
          <p:cNvPr id="4" name="Picture 3" descr="5Equ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22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All Five Equations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752</cp:revision>
  <cp:lastPrinted>2015-01-07T15:57:26Z</cp:lastPrinted>
  <dcterms:created xsi:type="dcterms:W3CDTF">2006-08-16T00:00:00Z</dcterms:created>
  <dcterms:modified xsi:type="dcterms:W3CDTF">2018-04-04T11:52:40Z</dcterms:modified>
</cp:coreProperties>
</file>