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61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Famous 5 Equations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For </a:t>
            </a:r>
            <a:r>
              <a:rPr lang="en-US" smtClean="0"/>
              <a:t>Constant Acceleration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motorcycle took 6.2 seconds to accelerate to a velocity of 160 Km/h [N]. If it travelled a displacement of 220 m [N], find its acceleration.</a:t>
            </a:r>
          </a:p>
          <a:p>
            <a:pPr lvl="3"/>
            <a:endParaRPr lang="en-US" sz="1600" dirty="0" smtClean="0"/>
          </a:p>
          <a:p>
            <a:r>
              <a:rPr lang="en-US" dirty="0" smtClean="0"/>
              <a:t>Analysis &amp; Solution: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Use the 4</a:t>
            </a:r>
            <a:r>
              <a:rPr lang="en-US" i="1" baseline="30000" dirty="0" smtClean="0">
                <a:solidFill>
                  <a:srgbClr val="FF0000"/>
                </a:solidFill>
              </a:rPr>
              <a:t>th</a:t>
            </a:r>
            <a:r>
              <a:rPr lang="en-US" i="1" dirty="0" smtClean="0">
                <a:solidFill>
                  <a:srgbClr val="FF0000"/>
                </a:solidFill>
              </a:rPr>
              <a:t> equation of motion.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5410200"/>
          <a:ext cx="7467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571500">
                <a:tc>
                  <a:txBody>
                    <a:bodyPr/>
                    <a:lstStyle/>
                    <a:p>
                      <a:r>
                        <a:rPr lang="el-GR" sz="28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2800" b="1" baseline="-25000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28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5240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12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miley Face 17"/>
          <p:cNvSpPr/>
          <p:nvPr/>
        </p:nvSpPr>
        <p:spPr>
          <a:xfrm>
            <a:off x="12954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2743200" y="6019800"/>
            <a:ext cx="381000" cy="3810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42672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91200" y="609600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73152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343400"/>
            <a:ext cx="41148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Five Equations Worksheet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Complete the worksheet with your group</a:t>
            </a:r>
          </a:p>
          <a:p>
            <a:endParaRPr lang="en-CA" dirty="0" smtClean="0"/>
          </a:p>
          <a:p>
            <a:r>
              <a:rPr lang="en-CA" dirty="0" smtClean="0"/>
              <a:t>Apply the following strategy: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Read the question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List the given variables</a:t>
            </a:r>
          </a:p>
          <a:p>
            <a:pPr marL="1314450" lvl="2" indent="-514350"/>
            <a:r>
              <a:rPr lang="en-US" i="1" dirty="0" smtClean="0"/>
              <a:t>You usually will be given three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List the required variable</a:t>
            </a:r>
          </a:p>
          <a:p>
            <a:pPr marL="1314450" lvl="2" indent="-514350"/>
            <a:r>
              <a:rPr lang="en-US" i="1" dirty="0" smtClean="0"/>
              <a:t>You usually will be asked for one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Choose to use the equation that includes all four variables mentioned in the question.</a:t>
            </a:r>
          </a:p>
          <a:p>
            <a:pPr lvl="1"/>
            <a:endParaRPr lang="en-CA" dirty="0" smtClean="0"/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Expand: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Rearrange:</a:t>
            </a:r>
            <a:endParaRPr lang="en-US" dirty="0"/>
          </a:p>
        </p:txBody>
      </p:sp>
      <p:grpSp>
        <p:nvGrpSpPr>
          <p:cNvPr id="4" name="Group 32"/>
          <p:cNvGrpSpPr/>
          <p:nvPr/>
        </p:nvGrpSpPr>
        <p:grpSpPr>
          <a:xfrm>
            <a:off x="3612692" y="1371600"/>
            <a:ext cx="1676400" cy="1219200"/>
            <a:chOff x="3612692" y="1371600"/>
            <a:chExt cx="1676400" cy="1219200"/>
          </a:xfrm>
        </p:grpSpPr>
        <p:sp>
          <p:nvSpPr>
            <p:cNvPr id="5" name="TextBox 4"/>
            <p:cNvSpPr txBox="1"/>
            <p:nvPr/>
          </p:nvSpPr>
          <p:spPr>
            <a:xfrm>
              <a:off x="3612692" y="160020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2000" b="1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3292" y="1371600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v</a:t>
              </a:r>
              <a:endParaRPr 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3292" y="1944469"/>
              <a:ext cx="6110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t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6092" y="1676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603292" y="19812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12692" y="17526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08092" y="14478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1"/>
          <p:cNvGrpSpPr/>
          <p:nvPr/>
        </p:nvGrpSpPr>
        <p:grpSpPr>
          <a:xfrm>
            <a:off x="3581400" y="3087469"/>
            <a:ext cx="2317292" cy="1255931"/>
            <a:chOff x="3581400" y="3087469"/>
            <a:chExt cx="2317292" cy="1255931"/>
          </a:xfrm>
        </p:grpSpPr>
        <p:sp>
          <p:nvSpPr>
            <p:cNvPr id="12" name="TextBox 11"/>
            <p:cNvSpPr txBox="1"/>
            <p:nvPr/>
          </p:nvSpPr>
          <p:spPr>
            <a:xfrm>
              <a:off x="3581400" y="335280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2000" b="1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06627" y="3697069"/>
              <a:ext cx="6110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t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6092" y="3429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603292" y="3733800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612692" y="3505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679492" y="3275012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20319" y="3087469"/>
              <a:ext cx="1250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/>
                <a:t>v</a:t>
              </a:r>
              <a:r>
                <a:rPr lang="en-US" sz="3600" b="1" baseline="-25000" dirty="0" err="1" smtClean="0"/>
                <a:t>f</a:t>
              </a:r>
              <a:r>
                <a:rPr lang="en-US" sz="3600" b="1" dirty="0" smtClean="0"/>
                <a:t>  - v</a:t>
              </a:r>
              <a:r>
                <a:rPr lang="en-US" sz="3600" b="1" baseline="-25000" dirty="0" smtClean="0"/>
                <a:t>i</a:t>
              </a:r>
              <a:endParaRPr lang="en-US" sz="2000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41492" y="3275012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3"/>
          <p:cNvGrpSpPr/>
          <p:nvPr/>
        </p:nvGrpSpPr>
        <p:grpSpPr>
          <a:xfrm>
            <a:off x="3659405" y="5105400"/>
            <a:ext cx="3046195" cy="646331"/>
            <a:chOff x="3659405" y="5105400"/>
            <a:chExt cx="3046195" cy="64633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718578" y="5292943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59405" y="5105400"/>
              <a:ext cx="607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/>
                <a:t>v</a:t>
              </a:r>
              <a:r>
                <a:rPr lang="en-US" sz="3600" b="1" baseline="-25000" dirty="0" err="1" smtClean="0"/>
                <a:t>f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91000" y="5105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707373" y="5292943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48200" y="5105400"/>
              <a:ext cx="582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v</a:t>
              </a:r>
              <a:r>
                <a:rPr lang="en-US" sz="3600" b="1" baseline="-25000" dirty="0" smtClean="0"/>
                <a:t>i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8950" y="5105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+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83708" y="510540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2000" b="1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715000" y="52578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94535" y="5105400"/>
              <a:ext cx="6110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t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variables are contained in the equation?</a:t>
            </a:r>
          </a:p>
          <a:p>
            <a:pPr lvl="1"/>
            <a:r>
              <a:rPr lang="en-US" sz="2400" dirty="0" err="1" smtClean="0"/>
              <a:t>v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 	(final velocity)</a:t>
            </a:r>
          </a:p>
          <a:p>
            <a:pPr lvl="1"/>
            <a:r>
              <a:rPr lang="en-US" sz="2400" dirty="0" smtClean="0"/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	(initial velocity)</a:t>
            </a:r>
          </a:p>
          <a:p>
            <a:pPr lvl="1"/>
            <a:r>
              <a:rPr lang="en-US" sz="2400" dirty="0" smtClean="0"/>
              <a:t>a		(acceleration)</a:t>
            </a:r>
          </a:p>
          <a:p>
            <a:pPr lvl="1"/>
            <a:r>
              <a:rPr lang="en-US" sz="2400" dirty="0" err="1" smtClean="0"/>
              <a:t>Δt</a:t>
            </a:r>
            <a:r>
              <a:rPr lang="en-US" sz="2400" dirty="0" smtClean="0"/>
              <a:t>	(elapsed time)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But what if we need to find </a:t>
            </a:r>
            <a:r>
              <a:rPr lang="el-GR" sz="2800" b="1" dirty="0" smtClean="0">
                <a:solidFill>
                  <a:srgbClr val="FF0000"/>
                </a:solidFill>
              </a:rPr>
              <a:t>Δ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43200" y="1981200"/>
            <a:ext cx="3046195" cy="646331"/>
            <a:chOff x="3659405" y="5105400"/>
            <a:chExt cx="3046195" cy="64633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718578" y="5292943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59405" y="5105400"/>
              <a:ext cx="607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/>
                <a:t>v</a:t>
              </a:r>
              <a:r>
                <a:rPr lang="en-US" sz="3600" b="1" baseline="-25000" dirty="0" err="1" smtClean="0"/>
                <a:t>f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91000" y="5105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707373" y="5292943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48200" y="5105400"/>
              <a:ext cx="582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v</a:t>
              </a:r>
              <a:r>
                <a:rPr lang="en-US" sz="3600" b="1" baseline="-25000" dirty="0" smtClean="0"/>
                <a:t>i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8950" y="5105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+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83708" y="510540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2000" b="1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715000" y="52578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94535" y="5105400"/>
              <a:ext cx="6110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t</a:t>
              </a:r>
              <a:endParaRPr lang="en-US" sz="2000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95400" y="3962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95400" y="3581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95400" y="4343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05400" y="5486400"/>
            <a:ext cx="228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The first equation is no good if we need to find </a:t>
            </a:r>
            <a:r>
              <a:rPr lang="el-GR" sz="2800" b="1" dirty="0" smtClean="0"/>
              <a:t>Δ</a:t>
            </a:r>
            <a:r>
              <a:rPr lang="en-US" sz="2800" b="1" dirty="0" smtClean="0"/>
              <a:t>d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We need another equation!</a:t>
            </a:r>
          </a:p>
          <a:p>
            <a:endParaRPr lang="en-US" sz="2800" dirty="0" smtClean="0"/>
          </a:p>
          <a:p>
            <a:r>
              <a:rPr lang="en-US" sz="2800" dirty="0" smtClean="0"/>
              <a:t>Fortunately we have </a:t>
            </a:r>
            <a:r>
              <a:rPr lang="en-US" sz="2800" b="1" i="1" dirty="0" smtClean="0"/>
              <a:t>five</a:t>
            </a:r>
            <a:r>
              <a:rPr lang="en-US" sz="2800" dirty="0" smtClean="0"/>
              <a:t> equations for uniform acceleration.</a:t>
            </a:r>
          </a:p>
          <a:p>
            <a:pPr lvl="1"/>
            <a:r>
              <a:rPr lang="en-US" sz="2400" i="1" dirty="0" smtClean="0"/>
              <a:t>See next slide…</a:t>
            </a:r>
            <a:endParaRPr lang="en-US" sz="2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43200" y="1752600"/>
            <a:ext cx="3046195" cy="646331"/>
            <a:chOff x="3659405" y="5105400"/>
            <a:chExt cx="3046195" cy="64633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718578" y="5292943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59405" y="5105400"/>
              <a:ext cx="607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/>
                <a:t>v</a:t>
              </a:r>
              <a:r>
                <a:rPr lang="en-US" sz="3600" b="1" baseline="-25000" dirty="0" err="1" smtClean="0"/>
                <a:t>f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1000" y="5105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07373" y="5292943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48200" y="5105400"/>
              <a:ext cx="582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v</a:t>
              </a:r>
              <a:r>
                <a:rPr lang="en-US" sz="3600" b="1" baseline="-25000" dirty="0" smtClean="0"/>
                <a:t>i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48950" y="5105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+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3708" y="510540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2000" b="1" baseline="-25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15000" y="52578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4535" y="5105400"/>
              <a:ext cx="6110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t</a:t>
              </a:r>
              <a:endParaRPr lang="en-US" sz="2000" b="1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7924800" y="28194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2</a:t>
            </a:r>
            <a:r>
              <a:rPr lang="en-US" baseline="30000" dirty="0" smtClean="0"/>
              <a:t>nd</a:t>
            </a:r>
            <a:r>
              <a:rPr lang="en-US" dirty="0" smtClean="0"/>
              <a:t>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3900" dirty="0" smtClean="0"/>
          </a:p>
          <a:p>
            <a:r>
              <a:rPr lang="en-US" dirty="0" smtClean="0"/>
              <a:t>This equation solves our problem for </a:t>
            </a:r>
            <a:r>
              <a:rPr lang="el-GR" dirty="0" smtClean="0"/>
              <a:t>Δ</a:t>
            </a:r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But it is no good if we need to find a</a:t>
            </a:r>
          </a:p>
          <a:p>
            <a:endParaRPr lang="en-US" dirty="0" smtClean="0"/>
          </a:p>
          <a:p>
            <a:r>
              <a:rPr lang="en-US" dirty="0" smtClean="0"/>
              <a:t>Unfortunately, none of the five equations solves all problems.</a:t>
            </a:r>
          </a:p>
          <a:p>
            <a:pPr lvl="1"/>
            <a:r>
              <a:rPr lang="en-US" i="1" dirty="0" smtClean="0"/>
              <a:t>Each equation has its own strengths and weakness</a:t>
            </a:r>
            <a:endParaRPr lang="en-US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58000" y="30480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248400" y="4038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499705" y="1295400"/>
            <a:ext cx="3824895" cy="1569660"/>
            <a:chOff x="3034570" y="2286000"/>
            <a:chExt cx="3824895" cy="1569660"/>
          </a:xfrm>
        </p:grpSpPr>
        <p:sp>
          <p:nvSpPr>
            <p:cNvPr id="18" name="TextBox 17"/>
            <p:cNvSpPr txBox="1"/>
            <p:nvPr/>
          </p:nvSpPr>
          <p:spPr>
            <a:xfrm>
              <a:off x="3034570" y="2858869"/>
              <a:ext cx="699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d</a:t>
              </a:r>
              <a:endParaRPr lang="en-US" sz="20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572000" y="26670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95800" y="2514600"/>
              <a:ext cx="607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/>
                <a:t>v</a:t>
              </a:r>
              <a:r>
                <a:rPr lang="en-US" sz="3600" b="1" baseline="-25000" dirty="0" err="1" smtClean="0"/>
                <a:t>f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28956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334000" y="26670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5189" y="2514600"/>
              <a:ext cx="582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v</a:t>
              </a:r>
              <a:r>
                <a:rPr lang="en-US" sz="3600" b="1" baseline="-25000" dirty="0" smtClean="0"/>
                <a:t>i</a:t>
              </a:r>
              <a:r>
                <a:rPr lang="en-US" sz="3600" b="1" dirty="0" smtClean="0"/>
                <a:t> 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53000" y="2590800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-</a:t>
              </a:r>
              <a:endParaRPr lang="en-US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352800" y="28956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48400" y="2819400"/>
              <a:ext cx="6110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b="1" dirty="0" smtClean="0"/>
                <a:t>Δ</a:t>
              </a:r>
              <a:r>
                <a:rPr lang="en-US" sz="3600" b="1" dirty="0" smtClean="0"/>
                <a:t>t</a:t>
              </a:r>
              <a:endParaRPr lang="en-US" sz="2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8600" y="2286000"/>
              <a:ext cx="5677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(</a:t>
              </a:r>
              <a:endParaRPr lang="en-US" sz="6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6816" y="2286000"/>
              <a:ext cx="5677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)</a:t>
              </a:r>
              <a:endParaRPr lang="en-US" sz="66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572000" y="3200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953000" y="3200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2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Five Equations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37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are five main variables (thus five equations)</a:t>
            </a:r>
          </a:p>
          <a:p>
            <a:pPr lvl="1"/>
            <a:r>
              <a:rPr lang="en-US" sz="2400" dirty="0" smtClean="0"/>
              <a:t>Each equation includes </a:t>
            </a:r>
            <a:r>
              <a:rPr lang="en-US" sz="2400" i="1" u="sng" dirty="0" smtClean="0"/>
              <a:t>four</a:t>
            </a:r>
            <a:r>
              <a:rPr lang="en-US" sz="2400" dirty="0" smtClean="0"/>
              <a:t> variables</a:t>
            </a:r>
          </a:p>
          <a:p>
            <a:pPr lvl="1"/>
            <a:r>
              <a:rPr lang="en-US" sz="2400" dirty="0" smtClean="0"/>
              <a:t>Each equation is missing </a:t>
            </a:r>
            <a:r>
              <a:rPr lang="en-US" sz="2400" i="1" u="sng" dirty="0" smtClean="0"/>
              <a:t>one</a:t>
            </a:r>
            <a:r>
              <a:rPr lang="en-US" sz="2400" dirty="0" smtClean="0"/>
              <a:t> variable</a:t>
            </a:r>
            <a:endParaRPr lang="en-US" sz="2400" dirty="0"/>
          </a:p>
        </p:txBody>
      </p:sp>
      <p:pic>
        <p:nvPicPr>
          <p:cNvPr id="4" name="Picture 3" descr="5Equa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12205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For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question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given variables</a:t>
            </a:r>
          </a:p>
          <a:p>
            <a:pPr marL="914400" lvl="1" indent="-514350"/>
            <a:r>
              <a:rPr lang="en-US" i="1" dirty="0" smtClean="0"/>
              <a:t>You usually will be given three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required variable</a:t>
            </a:r>
          </a:p>
          <a:p>
            <a:pPr marL="914400" lvl="1" indent="-514350"/>
            <a:r>
              <a:rPr lang="en-US" i="1" dirty="0" smtClean="0"/>
              <a:t>You usually will be asked for one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to use the equation that includes all four variables mentioned in the question.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motorcycle took 6.2 seconds to accelerate to a velocity of 160 Km/h [N]. If it travelled a displacement of 220 m [N], find its acceleration.</a:t>
            </a:r>
          </a:p>
          <a:p>
            <a:pPr lvl="3"/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3505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l-GR" sz="2800" dirty="0" smtClean="0"/>
              <a:t>Δ</a:t>
            </a:r>
            <a:r>
              <a:rPr lang="en-US" sz="2800" dirty="0" smtClean="0"/>
              <a:t>t = 6.2s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f</a:t>
            </a:r>
            <a:r>
              <a:rPr lang="en-US" sz="2800" dirty="0" smtClean="0"/>
              <a:t> = 160 Km/h [N]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l-GR" sz="2800" dirty="0" smtClean="0"/>
              <a:t>Δ</a:t>
            </a:r>
            <a:r>
              <a:rPr lang="en-US" sz="2800" dirty="0" smtClean="0"/>
              <a:t>d = 220 m [N]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200400"/>
            <a:ext cx="350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Required: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a =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41910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45720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0200" y="37338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5410200"/>
          <a:ext cx="7467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571500">
                <a:tc>
                  <a:txBody>
                    <a:bodyPr/>
                    <a:lstStyle/>
                    <a:p>
                      <a:r>
                        <a:rPr lang="el-GR" sz="28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2800" b="1" baseline="-25000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28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5240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12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miley Face 17"/>
          <p:cNvSpPr/>
          <p:nvPr/>
        </p:nvSpPr>
        <p:spPr>
          <a:xfrm>
            <a:off x="12954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3152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42672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743200" y="6019800"/>
            <a:ext cx="381000" cy="3810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Equation</a:t>
            </a:r>
            <a:endParaRPr lang="en-US" dirty="0"/>
          </a:p>
        </p:txBody>
      </p:sp>
      <p:pic>
        <p:nvPicPr>
          <p:cNvPr id="4" name="Picture 3" descr="5Equa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122050" cy="3810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5410200"/>
          <a:ext cx="7467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571500">
                <a:tc>
                  <a:txBody>
                    <a:bodyPr/>
                    <a:lstStyle/>
                    <a:p>
                      <a:r>
                        <a:rPr lang="el-GR" sz="28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2800" b="1" baseline="-25000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28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486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5240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5562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05600" y="403860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91200" y="609600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" y="3886200"/>
            <a:ext cx="8686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2954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2743200" y="6019800"/>
            <a:ext cx="381000" cy="3810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42672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7315200" y="6019800"/>
            <a:ext cx="381000" cy="38100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24000" y="4343400"/>
            <a:ext cx="18288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71800" y="4343400"/>
            <a:ext cx="15240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19600" y="4343400"/>
            <a:ext cx="10668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867400" y="4495800"/>
            <a:ext cx="8382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543800" y="4343400"/>
            <a:ext cx="1524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402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The Famous 5 Equations</vt:lpstr>
      <vt:lpstr>Consider Acceleration</vt:lpstr>
      <vt:lpstr>The First Equation</vt:lpstr>
      <vt:lpstr>We Need More Equations</vt:lpstr>
      <vt:lpstr>Enter the 2nd Equation</vt:lpstr>
      <vt:lpstr>All Five Equations</vt:lpstr>
      <vt:lpstr>Strategy For Solving Problems</vt:lpstr>
      <vt:lpstr>Question #1</vt:lpstr>
      <vt:lpstr>Choose The Equation</vt:lpstr>
      <vt:lpstr>Question #1</vt:lpstr>
      <vt:lpstr>Five Equations Worksheet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Mr. Nestor - Louise Arbour SS</cp:lastModifiedBy>
  <cp:revision>46</cp:revision>
  <dcterms:created xsi:type="dcterms:W3CDTF">2006-08-16T00:00:00Z</dcterms:created>
  <dcterms:modified xsi:type="dcterms:W3CDTF">2016-04-15T16:37:19Z</dcterms:modified>
</cp:coreProperties>
</file>