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Free Body Diagrams </a:t>
            </a:r>
            <a:r>
              <a:rPr lang="en-US" dirty="0" smtClean="0"/>
              <a:t>– </a:t>
            </a:r>
            <a:r>
              <a:rPr lang="en-US" dirty="0" smtClean="0"/>
              <a:t>Nov </a:t>
            </a:r>
            <a:r>
              <a:rPr lang="en-US" dirty="0" smtClean="0"/>
              <a:t>14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(Dynamics </a:t>
            </a:r>
            <a:r>
              <a:rPr lang="en-US" sz="4000" dirty="0" smtClean="0"/>
              <a:t>Day </a:t>
            </a:r>
            <a:r>
              <a:rPr lang="en-US" sz="4000" dirty="0" smtClean="0"/>
              <a:t>01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Unit4 – Dynamics</a:t>
            </a:r>
          </a:p>
          <a:p>
            <a:pPr lvl="2"/>
            <a:r>
              <a:rPr lang="en-CA" dirty="0" smtClean="0"/>
              <a:t>New Unit / Outline Next Week</a:t>
            </a:r>
          </a:p>
          <a:p>
            <a:pPr lvl="2"/>
            <a:r>
              <a:rPr lang="en-CA" dirty="0" smtClean="0"/>
              <a:t>Newton &amp; Apple Story</a:t>
            </a:r>
            <a:endParaRPr lang="en-CA" dirty="0" smtClean="0"/>
          </a:p>
          <a:p>
            <a:pPr lvl="1"/>
            <a:r>
              <a:rPr lang="en-CA" dirty="0" smtClean="0"/>
              <a:t>Forces Intro &amp; Free Body Diagrams</a:t>
            </a:r>
            <a:endParaRPr lang="en-CA" dirty="0" smtClean="0"/>
          </a:p>
          <a:p>
            <a:pPr lvl="2"/>
            <a:r>
              <a:rPr lang="en-CA" dirty="0" smtClean="0"/>
              <a:t>Demo: Spring Scales</a:t>
            </a:r>
          </a:p>
          <a:p>
            <a:pPr lvl="2"/>
            <a:r>
              <a:rPr lang="en-CA" dirty="0" smtClean="0"/>
              <a:t>Presentation / Note</a:t>
            </a:r>
            <a:endParaRPr lang="en-CA" dirty="0" smtClean="0"/>
          </a:p>
          <a:p>
            <a:pPr lvl="2"/>
            <a:r>
              <a:rPr lang="en-CA" dirty="0" smtClean="0"/>
              <a:t>Textbook Reading</a:t>
            </a:r>
            <a:endParaRPr lang="en-CA" dirty="0" smtClean="0"/>
          </a:p>
          <a:p>
            <a:pPr lvl="1">
              <a:buNone/>
            </a:pPr>
            <a:endParaRPr lang="en-CA" dirty="0"/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Yesterday: Unit 3 </a:t>
            </a:r>
            <a:r>
              <a:rPr lang="en-CA" sz="2400" dirty="0" smtClean="0"/>
              <a:t>– </a:t>
            </a:r>
            <a:r>
              <a:rPr lang="en-CA" sz="2400" dirty="0" smtClean="0"/>
              <a:t>Kinematics Test</a:t>
            </a:r>
            <a:endParaRPr lang="en-CA" sz="2400" dirty="0" smtClean="0"/>
          </a:p>
          <a:p>
            <a:pPr lvl="1"/>
            <a:r>
              <a:rPr lang="en-CA" sz="2400" dirty="0" smtClean="0"/>
              <a:t>Mon</a:t>
            </a:r>
            <a:r>
              <a:rPr lang="en-CA" sz="2400" dirty="0"/>
              <a:t>, Nov </a:t>
            </a:r>
            <a:r>
              <a:rPr lang="en-CA" sz="2400" dirty="0" smtClean="0"/>
              <a:t>18: Gravity Investigation Report DUE</a:t>
            </a:r>
            <a:endParaRPr lang="en-CA" sz="26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Textbook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Read Section 4.1 (Pages 96 to 104)</a:t>
            </a:r>
          </a:p>
          <a:p>
            <a:endParaRPr lang="en-CA" dirty="0"/>
          </a:p>
          <a:p>
            <a:r>
              <a:rPr lang="en-CA" dirty="0" smtClean="0"/>
              <a:t>Practice Problems:</a:t>
            </a:r>
          </a:p>
          <a:p>
            <a:pPr lvl="1"/>
            <a:r>
              <a:rPr lang="en-CA" dirty="0" smtClean="0"/>
              <a:t>Pg. 101, #1, #2</a:t>
            </a:r>
          </a:p>
          <a:p>
            <a:pPr lvl="1"/>
            <a:r>
              <a:rPr lang="en-CA" dirty="0" smtClean="0"/>
              <a:t>Pg. </a:t>
            </a:r>
            <a:r>
              <a:rPr lang="en-CA" smtClean="0"/>
              <a:t>103, #1, #2a, #2b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978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87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Free Body Diagrams – Nov 14 (Dynamics Day 01)</vt:lpstr>
      <vt:lpstr>Textbook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99</cp:revision>
  <dcterms:created xsi:type="dcterms:W3CDTF">2006-08-16T00:00:00Z</dcterms:created>
  <dcterms:modified xsi:type="dcterms:W3CDTF">2019-11-14T13:47:56Z</dcterms:modified>
</cp:coreProperties>
</file>