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107" d="100"/>
          <a:sy n="107" d="100"/>
        </p:scale>
        <p:origin x="11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1 - Spring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Procedure:</a:t>
            </a:r>
          </a:p>
          <a:p>
            <a:pPr lvl="1"/>
            <a:r>
              <a:rPr lang="en-CA" dirty="0" smtClean="0"/>
              <a:t>A spring scale was suspended by </a:t>
            </a:r>
            <a:br>
              <a:rPr lang="en-CA" dirty="0" smtClean="0"/>
            </a:br>
            <a:r>
              <a:rPr lang="en-CA" dirty="0" smtClean="0"/>
              <a:t>hand or using a retort stand and clamp</a:t>
            </a:r>
          </a:p>
          <a:p>
            <a:pPr lvl="1"/>
            <a:r>
              <a:rPr lang="en-CA" dirty="0" smtClean="0"/>
              <a:t>Force measurements were taken for </a:t>
            </a:r>
            <a:br>
              <a:rPr lang="en-CA" dirty="0" smtClean="0"/>
            </a:br>
            <a:r>
              <a:rPr lang="en-CA" dirty="0" smtClean="0"/>
              <a:t>several small mass increments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Draw a FBD for your experiment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Provide a data table for</a:t>
            </a:r>
            <a:br>
              <a:rPr lang="en-CA" dirty="0" smtClean="0"/>
            </a:br>
            <a:r>
              <a:rPr lang="en-CA" dirty="0" smtClean="0"/>
              <a:t>your measurements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Confirm that the relation</a:t>
            </a:r>
            <a:br>
              <a:rPr lang="en-CA" dirty="0" smtClean="0"/>
            </a:br>
            <a:r>
              <a:rPr lang="en-CA" dirty="0" smtClean="0"/>
              <a:t>F = ma is valid and linear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Find an experimental value for </a:t>
            </a:r>
            <a:r>
              <a:rPr lang="en-CA" dirty="0" smtClean="0"/>
              <a:t>“a” (a = g = 9.81 m/s</a:t>
            </a:r>
            <a:r>
              <a:rPr lang="en-CA" baseline="30000" dirty="0" smtClean="0"/>
              <a:t>2</a:t>
            </a:r>
            <a:r>
              <a:rPr lang="en-CA" dirty="0" smtClean="0"/>
              <a:t>). </a:t>
            </a:r>
            <a:endParaRPr lang="en-US" dirty="0"/>
          </a:p>
        </p:txBody>
      </p:sp>
      <p:pic>
        <p:nvPicPr>
          <p:cNvPr id="1028" name="Picture 4" descr="http://www.batesville.k12.in.us/physics/phynet/mechanics/newton2/Labs/Images/ForceWeigh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199"/>
            <a:ext cx="1066800" cy="37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2 - Pulley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Procedure:</a:t>
            </a:r>
          </a:p>
          <a:p>
            <a:pPr lvl="1"/>
            <a:r>
              <a:rPr lang="en-CA" dirty="0"/>
              <a:t>A spring scale was </a:t>
            </a:r>
            <a:r>
              <a:rPr lang="en-CA" dirty="0" smtClean="0"/>
              <a:t>configured using a pulley and string as shown in the diagram</a:t>
            </a:r>
            <a:endParaRPr lang="en-CA" dirty="0"/>
          </a:p>
          <a:p>
            <a:pPr lvl="1"/>
            <a:r>
              <a:rPr lang="en-CA" dirty="0"/>
              <a:t>Force measurements were taken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for a 100g and 200g mass</a:t>
            </a:r>
          </a:p>
          <a:p>
            <a:pPr lvl="1"/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Draw a FBD for your </a:t>
            </a:r>
            <a:r>
              <a:rPr lang="en-CA" dirty="0" smtClean="0"/>
              <a:t>experiment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Predict the force measurements</a:t>
            </a:r>
            <a:br>
              <a:rPr lang="en-CA" dirty="0" smtClean="0"/>
            </a:br>
            <a:r>
              <a:rPr lang="en-CA" dirty="0" smtClean="0"/>
              <a:t>that will result for each mass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Test your prediction and report your results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Provide a conclusion that explains your results.</a:t>
            </a:r>
            <a:endParaRPr lang="en-US" dirty="0"/>
          </a:p>
        </p:txBody>
      </p:sp>
      <p:pic>
        <p:nvPicPr>
          <p:cNvPr id="2050" name="Picture 2" descr="http://www.webassign.net/webassignalgphys1/4-p-049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7" y="2514600"/>
            <a:ext cx="31527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9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3 - Advanced Pulley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Procedure:</a:t>
            </a:r>
          </a:p>
          <a:p>
            <a:pPr lvl="1"/>
            <a:r>
              <a:rPr lang="en-CA" dirty="0"/>
              <a:t>A spring scale was configured using a pulley and string as shown in the </a:t>
            </a:r>
            <a:r>
              <a:rPr lang="en-CA" dirty="0" smtClean="0"/>
              <a:t>two diagrams </a:t>
            </a:r>
          </a:p>
          <a:p>
            <a:pPr lvl="1"/>
            <a:r>
              <a:rPr lang="en-CA" dirty="0" smtClean="0"/>
              <a:t>Force </a:t>
            </a:r>
            <a:r>
              <a:rPr lang="en-CA" dirty="0"/>
              <a:t>measurements were taken </a:t>
            </a:r>
            <a:br>
              <a:rPr lang="en-CA" dirty="0"/>
            </a:br>
            <a:r>
              <a:rPr lang="en-CA" dirty="0" smtClean="0"/>
              <a:t>for a 200g mass</a:t>
            </a:r>
            <a:endParaRPr lang="en-CA" dirty="0"/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Draw a FBD for your </a:t>
            </a:r>
            <a:r>
              <a:rPr lang="en-CA" dirty="0" smtClean="0"/>
              <a:t>experiment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Predict </a:t>
            </a:r>
            <a:r>
              <a:rPr lang="en-CA" dirty="0"/>
              <a:t>the force measurements</a:t>
            </a:r>
            <a:br>
              <a:rPr lang="en-CA" dirty="0"/>
            </a:br>
            <a:r>
              <a:rPr lang="en-CA" dirty="0"/>
              <a:t>that will result for </a:t>
            </a:r>
            <a:r>
              <a:rPr lang="en-CA" dirty="0" smtClean="0"/>
              <a:t>each configuration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Test your </a:t>
            </a:r>
            <a:r>
              <a:rPr lang="en-CA" dirty="0" smtClean="0"/>
              <a:t>predictions </a:t>
            </a:r>
            <a:r>
              <a:rPr lang="en-CA" dirty="0"/>
              <a:t>and report your </a:t>
            </a:r>
            <a:r>
              <a:rPr lang="en-CA" dirty="0" smtClean="0"/>
              <a:t>results</a:t>
            </a:r>
            <a:br>
              <a:rPr lang="en-CA" dirty="0" smtClean="0"/>
            </a:br>
            <a:r>
              <a:rPr lang="en-CA" dirty="0" smtClean="0"/>
              <a:t>for each configuration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Provide a conclusion that explains your </a:t>
            </a:r>
            <a:r>
              <a:rPr lang="en-CA" dirty="0" smtClean="0"/>
              <a:t>results</a:t>
            </a:r>
            <a:br>
              <a:rPr lang="en-CA" dirty="0" smtClean="0"/>
            </a:br>
            <a:r>
              <a:rPr lang="en-CA" dirty="0"/>
              <a:t>for each configuration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webassign.net/webassignalgphys1/4-p-049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43" y="2355914"/>
            <a:ext cx="3076575" cy="10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learview.ab.ca/~rhassenstein/0001D100-00870CD6.4/1232004_100800_4.gif?src=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93" y="3733800"/>
            <a:ext cx="14573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62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1 - Spring Scale</vt:lpstr>
      <vt:lpstr>2 - Pulley</vt:lpstr>
      <vt:lpstr>3 - Advanced Pulley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789</cp:revision>
  <cp:lastPrinted>2015-01-07T15:57:26Z</cp:lastPrinted>
  <dcterms:created xsi:type="dcterms:W3CDTF">2006-08-16T00:00:00Z</dcterms:created>
  <dcterms:modified xsi:type="dcterms:W3CDTF">2018-05-14T14:47:45Z</dcterms:modified>
</cp:coreProperties>
</file>