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5" r:id="rId3"/>
    <p:sldId id="263" r:id="rId4"/>
    <p:sldId id="266" r:id="rId5"/>
    <p:sldId id="267" r:id="rId6"/>
    <p:sldId id="271" r:id="rId7"/>
    <p:sldId id="272" r:id="rId8"/>
    <p:sldId id="275" r:id="rId9"/>
    <p:sldId id="264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05" d="100"/>
          <a:sy n="105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FBDs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affect the motion of objects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Force is a vector</a:t>
            </a:r>
          </a:p>
          <a:p>
            <a:pPr lvl="1"/>
            <a:r>
              <a:rPr lang="en-US" dirty="0" smtClean="0"/>
              <a:t>F= force, m= mass, a= acceleration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Force is measured in </a:t>
            </a:r>
            <a:r>
              <a:rPr lang="en-US" dirty="0" err="1" smtClean="0"/>
              <a:t>Newtons</a:t>
            </a:r>
            <a:r>
              <a:rPr lang="en-US" dirty="0" smtClean="0"/>
              <a:t> (N)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209800"/>
            <a:ext cx="2743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5638800"/>
            <a:ext cx="4343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force of </a:t>
            </a:r>
            <a:r>
              <a:rPr lang="en-US" sz="2400" i="1" dirty="0" smtClean="0"/>
              <a:t>Gravity</a:t>
            </a:r>
            <a:r>
              <a:rPr lang="en-US" sz="2400" dirty="0" smtClean="0"/>
              <a:t> 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One Newton is about equal to the weight of a </a:t>
            </a:r>
            <a:r>
              <a:rPr lang="en-US" sz="2000" b="1" dirty="0" smtClean="0">
                <a:solidFill>
                  <a:srgbClr val="FF0000"/>
                </a:solidFill>
              </a:rPr>
              <a:t>______________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falling  towards the ground?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676400" y="5257800"/>
            <a:ext cx="304800" cy="533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541020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600" y="1447800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Tension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Tension is a </a:t>
            </a:r>
            <a:r>
              <a:rPr lang="en-US" sz="2000" b="1" dirty="0" smtClean="0">
                <a:solidFill>
                  <a:srgbClr val="FF0000"/>
                </a:solidFill>
              </a:rPr>
              <a:t>___________</a:t>
            </a:r>
            <a:r>
              <a:rPr lang="en-US" sz="2000" dirty="0" smtClean="0"/>
              <a:t> force applied by strings or ropes.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suspended by a string?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81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981200" y="4191000"/>
            <a:ext cx="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1148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1447800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Normal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normal force is a </a:t>
            </a:r>
            <a:r>
              <a:rPr lang="en-US" sz="2000" b="1" dirty="0" smtClean="0">
                <a:solidFill>
                  <a:srgbClr val="FF0000"/>
                </a:solidFill>
              </a:rPr>
              <a:t>___________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The normal force is </a:t>
            </a:r>
            <a:r>
              <a:rPr lang="en-US" sz="2000" b="1" dirty="0" smtClean="0">
                <a:solidFill>
                  <a:srgbClr val="FF0000"/>
                </a:solidFill>
              </a:rPr>
              <a:t>________</a:t>
            </a:r>
            <a:r>
              <a:rPr lang="en-US" sz="2000" dirty="0" smtClean="0"/>
              <a:t> to and </a:t>
            </a:r>
            <a:r>
              <a:rPr lang="en-US" sz="2000" b="1" dirty="0" smtClean="0">
                <a:solidFill>
                  <a:srgbClr val="FF0000"/>
                </a:solidFill>
              </a:rPr>
              <a:t>__________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gravity.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an apple </a:t>
            </a:r>
            <a:br>
              <a:rPr lang="en-US" sz="2400" dirty="0" smtClean="0"/>
            </a:br>
            <a:r>
              <a:rPr lang="en-US" sz="2400" dirty="0" smtClean="0"/>
              <a:t>sitting on a desk?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1062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1447800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Applied Force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applied force is a </a:t>
            </a:r>
            <a:r>
              <a:rPr lang="en-US" sz="2000" b="1" dirty="0" smtClean="0">
                <a:solidFill>
                  <a:srgbClr val="FF0000"/>
                </a:solidFill>
              </a:rPr>
              <a:t>_____________ </a:t>
            </a:r>
            <a:r>
              <a:rPr lang="en-US" sz="2000" dirty="0" smtClean="0"/>
              <a:t>force.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 box </a:t>
            </a:r>
            <a:br>
              <a:rPr lang="en-US" sz="2400" dirty="0" smtClean="0"/>
            </a:br>
            <a:r>
              <a:rPr lang="en-US" sz="2400" dirty="0" smtClean="0"/>
              <a:t>being pushed horizontally?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876800" y="1447800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Force of Friction </a:t>
            </a:r>
            <a:r>
              <a:rPr lang="en-US" sz="2400" dirty="0" smtClean="0"/>
              <a:t>is written as: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The force of friction is a </a:t>
            </a:r>
            <a:r>
              <a:rPr lang="en-US" sz="2000" b="1" dirty="0" smtClean="0">
                <a:solidFill>
                  <a:srgbClr val="FF0000"/>
                </a:solidFill>
              </a:rPr>
              <a:t>____________</a:t>
            </a:r>
            <a:r>
              <a:rPr lang="en-US" sz="2000" dirty="0" smtClean="0"/>
              <a:t> force.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dirty="0" smtClean="0">
                <a:solidFill>
                  <a:srgbClr val="FF0000"/>
                </a:solidFill>
              </a:rPr>
              <a:t>____________</a:t>
            </a:r>
            <a:r>
              <a:rPr lang="en-US" sz="2000" dirty="0" smtClean="0"/>
              <a:t> to the direction of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box being </a:t>
            </a:r>
            <a:br>
              <a:rPr lang="en-US" sz="2400" dirty="0" smtClean="0"/>
            </a:br>
            <a:r>
              <a:rPr lang="en-US" sz="2400" dirty="0" smtClean="0"/>
              <a:t>slowed to a stop by friction?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1447800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Net Force </a:t>
            </a:r>
            <a:r>
              <a:rPr lang="en-US" sz="2400" dirty="0" smtClean="0"/>
              <a:t>is the sum of all forces acting on an object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_____________ </a:t>
            </a:r>
            <a:r>
              <a:rPr lang="en-US" sz="2000" dirty="0" smtClean="0"/>
              <a:t>the object moves with </a:t>
            </a:r>
            <a:br>
              <a:rPr lang="en-US" sz="2000" dirty="0" smtClean="0"/>
            </a:br>
            <a:r>
              <a:rPr lang="en-US" sz="2000" dirty="0" smtClean="0"/>
              <a:t>uniform velocity (or is stationary).</a:t>
            </a:r>
          </a:p>
          <a:p>
            <a:pPr lvl="1"/>
            <a:r>
              <a:rPr lang="en-US" sz="2000" dirty="0" smtClean="0"/>
              <a:t>When the net force is </a:t>
            </a:r>
            <a:r>
              <a:rPr lang="en-US" sz="2000" b="1" dirty="0" smtClean="0">
                <a:solidFill>
                  <a:srgbClr val="FF0000"/>
                </a:solidFill>
              </a:rPr>
              <a:t>_____________ </a:t>
            </a:r>
            <a:r>
              <a:rPr lang="en-US" sz="2000" dirty="0" smtClean="0"/>
              <a:t>the object</a:t>
            </a:r>
            <a:br>
              <a:rPr lang="en-US" sz="2000" dirty="0" smtClean="0"/>
            </a:br>
            <a:r>
              <a:rPr lang="en-US" sz="2000" dirty="0" smtClean="0"/>
              <a:t>moves with accelerated motion.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we draw all the </a:t>
            </a:r>
            <a:br>
              <a:rPr lang="en-US" sz="2400" dirty="0" smtClean="0"/>
            </a:br>
            <a:r>
              <a:rPr lang="en-US" sz="2400" dirty="0" smtClean="0"/>
              <a:t>forces acting on the box?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429000"/>
            <a:ext cx="3200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FBD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715000"/>
            <a:ext cx="2133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800" y="478149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485769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895600" y="5105400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9791">
            <a:off x="1013656" y="4914087"/>
            <a:ext cx="699839" cy="6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the Force Introduction Investigation.</a:t>
            </a:r>
            <a:endParaRPr lang="en-US" dirty="0"/>
          </a:p>
        </p:txBody>
      </p:sp>
      <p:pic>
        <p:nvPicPr>
          <p:cNvPr id="4" name="Picture 4" descr="http://www.batesville.k12.in.us/physics/phynet/mechanics/newton2/Labs/Images/ForceWeigh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852415" cy="30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webassign.net/webassignalgphys1/4-p-049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43200"/>
            <a:ext cx="2895600" cy="16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ebassign.net/webassignalgphys1/4-p-049b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3076575" cy="10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earview.ab.ca/~rhassenstein/0001D100-00870CD6.4/1232004_100800_4.gif?src=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1943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125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Free Body Diagrams</vt:lpstr>
      <vt:lpstr>Force Definitions</vt:lpstr>
      <vt:lpstr>Gravity</vt:lpstr>
      <vt:lpstr>Tension</vt:lpstr>
      <vt:lpstr>Normal Force</vt:lpstr>
      <vt:lpstr>Applied Force</vt:lpstr>
      <vt:lpstr>Friction Force</vt:lpstr>
      <vt:lpstr>Net Force (Fnet)</vt:lpstr>
      <vt:lpstr>Your Turn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807</cp:revision>
  <cp:lastPrinted>2015-01-07T15:57:26Z</cp:lastPrinted>
  <dcterms:created xsi:type="dcterms:W3CDTF">2006-08-16T00:00:00Z</dcterms:created>
  <dcterms:modified xsi:type="dcterms:W3CDTF">2015-11-16T14:29:03Z</dcterms:modified>
</cp:coreProperties>
</file>