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4865-85AF-4745-B4AD-44C7135CD0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2D67-C004-460E-89B1-CCA651B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 Newton (1670’s)</a:t>
            </a:r>
            <a:endParaRPr lang="en-US" dirty="0"/>
          </a:p>
        </p:txBody>
      </p:sp>
      <p:pic>
        <p:nvPicPr>
          <p:cNvPr id="1026" name="Picture 2" descr="Image result for isaac newt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981634"/>
            <a:ext cx="4358986" cy="39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9603" y="1690689"/>
            <a:ext cx="360970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Realized that objects move </a:t>
            </a:r>
            <a:br>
              <a:rPr lang="en-CA" sz="2000" dirty="0" smtClean="0"/>
            </a:br>
            <a:r>
              <a:rPr lang="en-CA" sz="2000" dirty="0" smtClean="0"/>
              <a:t>due to forces (e.g. Gravity)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Improved on </a:t>
            </a:r>
            <a:r>
              <a:rPr lang="en-CA" sz="2000" b="1" dirty="0" smtClean="0"/>
              <a:t>Galileo’s</a:t>
            </a: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Developed 3 Laws of Motion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Inertia   (When a = 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F = ma   (When a &lt;&gt; 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Action / Reaction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Proved that the forces that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govern the motion of objects </a:t>
            </a:r>
            <a:br>
              <a:rPr lang="en-US" sz="2000" dirty="0" smtClean="0"/>
            </a:br>
            <a:r>
              <a:rPr lang="en-US" sz="2000" dirty="0" smtClean="0"/>
              <a:t>on </a:t>
            </a:r>
            <a:r>
              <a:rPr lang="en-US" sz="2000" b="1" dirty="0" smtClean="0"/>
              <a:t>Earth</a:t>
            </a:r>
            <a:r>
              <a:rPr lang="en-US" sz="2000" dirty="0" smtClean="0"/>
              <a:t> are the </a:t>
            </a:r>
            <a:r>
              <a:rPr lang="en-US" sz="2000" b="1" dirty="0" smtClean="0"/>
              <a:t>same</a:t>
            </a:r>
            <a:r>
              <a:rPr lang="en-US" sz="2000" dirty="0" smtClean="0"/>
              <a:t> as the </a:t>
            </a:r>
            <a:br>
              <a:rPr lang="en-US" sz="2000" dirty="0" smtClean="0"/>
            </a:br>
            <a:r>
              <a:rPr lang="en-US" sz="2000" dirty="0" smtClean="0"/>
              <a:t>forces that govern objects in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b="1" dirty="0" smtClean="0"/>
              <a:t>Heavens</a:t>
            </a:r>
          </a:p>
        </p:txBody>
      </p:sp>
    </p:spTree>
    <p:extLst>
      <p:ext uri="{BB962C8B-B14F-4D97-AF65-F5344CB8AC3E}">
        <p14:creationId xmlns:p14="http://schemas.microsoft.com/office/powerpoint/2010/main" val="182860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Isaac Newton (1670’s)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Isaac Newton (1670’s)</dc:title>
  <dc:creator>Nestor, Gregory</dc:creator>
  <cp:lastModifiedBy>Nestor, Gregory</cp:lastModifiedBy>
  <cp:revision>6</cp:revision>
  <dcterms:created xsi:type="dcterms:W3CDTF">2019-11-13T19:28:58Z</dcterms:created>
  <dcterms:modified xsi:type="dcterms:W3CDTF">2019-11-13T19:45:44Z</dcterms:modified>
</cp:coreProperties>
</file>