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/>
              <a:t>Oersted's</a:t>
            </a:r>
            <a:r>
              <a:rPr lang="en-CA"/>
              <a:t> Principle</a:t>
            </a:r>
            <a:r>
              <a:rPr lang="en-US" smtClean="0"/>
              <a:t> </a:t>
            </a:r>
            <a:r>
              <a:rPr lang="en-US" dirty="0" smtClean="0"/>
              <a:t>– Mar 09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/>
              <a:t>(Electricity &amp; Magnetism Day </a:t>
            </a:r>
            <a:r>
              <a:rPr lang="en-US" sz="3600" dirty="0" smtClean="0"/>
              <a:t>14)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sz="2400" dirty="0" smtClean="0"/>
              <a:t>Past Concepts (Friday)</a:t>
            </a:r>
          </a:p>
          <a:p>
            <a:pPr lvl="2"/>
            <a:r>
              <a:rPr lang="en-CA" sz="2000" dirty="0" smtClean="0"/>
              <a:t>Domain Theory</a:t>
            </a:r>
            <a:endParaRPr lang="en-CA" sz="2000" dirty="0"/>
          </a:p>
          <a:p>
            <a:pPr lvl="2"/>
            <a:r>
              <a:rPr lang="en-CA" sz="2000" dirty="0" smtClean="0"/>
              <a:t>Bar Magnets &amp; Magnetic Fields</a:t>
            </a:r>
            <a:endParaRPr lang="en-CA" sz="2000" dirty="0"/>
          </a:p>
          <a:p>
            <a:pPr lvl="1"/>
            <a:r>
              <a:rPr lang="en-CA" sz="2400" dirty="0"/>
              <a:t>Discovery Activity:</a:t>
            </a:r>
          </a:p>
          <a:p>
            <a:pPr lvl="2"/>
            <a:r>
              <a:rPr lang="en-CA" sz="2000" dirty="0" smtClean="0"/>
              <a:t>Horseshoe Magnets</a:t>
            </a:r>
          </a:p>
          <a:p>
            <a:pPr lvl="2"/>
            <a:r>
              <a:rPr lang="en-CA" sz="2000" dirty="0" smtClean="0"/>
              <a:t>Earth’s Magnetic Field</a:t>
            </a:r>
          </a:p>
          <a:p>
            <a:pPr lvl="2"/>
            <a:r>
              <a:rPr lang="en-CA" sz="2000" dirty="0"/>
              <a:t>Compasses </a:t>
            </a:r>
            <a:r>
              <a:rPr lang="en-CA" sz="2000" dirty="0" smtClean="0"/>
              <a:t>&amp; </a:t>
            </a:r>
            <a:r>
              <a:rPr lang="en-CA" sz="2000" dirty="0"/>
              <a:t>Wire </a:t>
            </a:r>
            <a:r>
              <a:rPr lang="en-CA" sz="2000" dirty="0" smtClean="0"/>
              <a:t>Apparatus</a:t>
            </a:r>
            <a:endParaRPr lang="en-CA" sz="2000" dirty="0"/>
          </a:p>
          <a:p>
            <a:pPr lvl="1"/>
            <a:r>
              <a:rPr lang="en-CA" sz="2400" dirty="0"/>
              <a:t>Magnetism And Conductors:</a:t>
            </a:r>
          </a:p>
          <a:p>
            <a:pPr lvl="2"/>
            <a:r>
              <a:rPr lang="en-CA" sz="2000" dirty="0" smtClean="0"/>
              <a:t>Presentation: </a:t>
            </a:r>
            <a:r>
              <a:rPr lang="en-CA" sz="2000" dirty="0" err="1"/>
              <a:t>Oersted's</a:t>
            </a:r>
            <a:r>
              <a:rPr lang="en-CA" sz="2000" dirty="0"/>
              <a:t> Principle </a:t>
            </a:r>
            <a:r>
              <a:rPr lang="en-CA" sz="2000" dirty="0" smtClean="0"/>
              <a:t>&amp; Right Hand Rule #1</a:t>
            </a:r>
            <a:endParaRPr lang="en-CA" sz="2000" dirty="0"/>
          </a:p>
          <a:p>
            <a:pPr lvl="2"/>
            <a:r>
              <a:rPr lang="en-CA" sz="2000" dirty="0"/>
              <a:t>Magnetism Worksheet 1 (Pages 3 -6)</a:t>
            </a:r>
          </a:p>
          <a:p>
            <a:pPr lvl="1">
              <a:buNone/>
            </a:pPr>
            <a:endParaRPr lang="en-CA" dirty="0" smtClean="0"/>
          </a:p>
          <a:p>
            <a:r>
              <a:rPr lang="en-US" dirty="0" smtClean="0"/>
              <a:t>Upcoming</a:t>
            </a:r>
            <a:endParaRPr lang="en-US" dirty="0"/>
          </a:p>
          <a:p>
            <a:pPr lvl="1"/>
            <a:r>
              <a:rPr lang="en-CA" sz="2400" dirty="0" err="1"/>
              <a:t>Snapkit</a:t>
            </a:r>
            <a:r>
              <a:rPr lang="en-CA" sz="2400" dirty="0"/>
              <a:t> Circuit Building Activity (DUE ASAP</a:t>
            </a:r>
            <a:r>
              <a:rPr lang="en-CA" sz="2400" dirty="0" smtClean="0"/>
              <a:t>)</a:t>
            </a:r>
            <a:endParaRPr lang="en-CA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62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Oersted's Principle – Mar 09 (Electricity &amp; Magnetism Day 14)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68</cp:revision>
  <dcterms:created xsi:type="dcterms:W3CDTF">2006-08-16T00:00:00Z</dcterms:created>
  <dcterms:modified xsi:type="dcterms:W3CDTF">2020-03-09T13:33:35Z</dcterms:modified>
</cp:coreProperties>
</file>