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Solenoids &amp; Coils </a:t>
            </a:r>
            <a:r>
              <a:rPr lang="en-US" dirty="0" smtClean="0"/>
              <a:t>– </a:t>
            </a:r>
            <a:r>
              <a:rPr lang="en-US" dirty="0" smtClean="0"/>
              <a:t>Mar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sz="2000" dirty="0"/>
          </a:p>
          <a:p>
            <a:pPr lvl="1"/>
            <a:r>
              <a:rPr lang="en-CA" sz="2400" dirty="0"/>
              <a:t>Magnetism And Conductors:</a:t>
            </a:r>
          </a:p>
          <a:p>
            <a:pPr lvl="2"/>
            <a:r>
              <a:rPr lang="en-CA" sz="2000" dirty="0" smtClean="0"/>
              <a:t>Presentation: </a:t>
            </a:r>
            <a:r>
              <a:rPr lang="en-CA" sz="2000" dirty="0" smtClean="0"/>
              <a:t>Right </a:t>
            </a:r>
            <a:r>
              <a:rPr lang="en-CA" sz="2000" dirty="0" smtClean="0"/>
              <a:t>Hand Rule #1</a:t>
            </a:r>
            <a:endParaRPr lang="en-CA" sz="2000" dirty="0"/>
          </a:p>
          <a:p>
            <a:pPr lvl="2"/>
            <a:r>
              <a:rPr lang="en-CA" sz="2000" dirty="0"/>
              <a:t>Magnetism Worksheet 1 (Pages 3 -6</a:t>
            </a:r>
            <a:r>
              <a:rPr lang="en-CA" sz="2000" dirty="0" smtClean="0"/>
              <a:t>)</a:t>
            </a:r>
          </a:p>
          <a:p>
            <a:pPr lvl="1"/>
            <a:r>
              <a:rPr lang="en-CA" sz="2400" dirty="0"/>
              <a:t>Magnetism And Conductors</a:t>
            </a:r>
            <a:r>
              <a:rPr lang="en-CA" sz="2400" dirty="0" smtClean="0"/>
              <a:t>:</a:t>
            </a:r>
          </a:p>
          <a:p>
            <a:pPr lvl="2"/>
            <a:r>
              <a:rPr lang="en-CA" sz="2000" dirty="0" smtClean="0"/>
              <a:t>Discovery: Solenoids &amp; Magnets</a:t>
            </a:r>
          </a:p>
          <a:p>
            <a:pPr lvl="2"/>
            <a:r>
              <a:rPr lang="en-CA" sz="2000" dirty="0" smtClean="0"/>
              <a:t>Presentation: Magnetism &amp; Solenoids</a:t>
            </a:r>
          </a:p>
          <a:p>
            <a:pPr lvl="2"/>
            <a:r>
              <a:rPr lang="en-CA" sz="2000" dirty="0"/>
              <a:t>Magnetism </a:t>
            </a:r>
            <a:r>
              <a:rPr lang="en-CA" sz="2000"/>
              <a:t>Worksheet </a:t>
            </a:r>
            <a:r>
              <a:rPr lang="en-CA" sz="2000" smtClean="0"/>
              <a:t>2</a:t>
            </a:r>
            <a:endParaRPr lang="en-CA" sz="2000" dirty="0"/>
          </a:p>
          <a:p>
            <a:pPr lvl="2"/>
            <a:endParaRPr lang="en-CA" sz="2000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err="1"/>
              <a:t>Snapkit</a:t>
            </a:r>
            <a:r>
              <a:rPr lang="en-CA" sz="2400" dirty="0"/>
              <a:t> Circuit Building Activity (DUE ASAP</a:t>
            </a:r>
            <a:r>
              <a:rPr lang="en-CA" sz="2400" dirty="0" smtClean="0"/>
              <a:t>)</a:t>
            </a: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Solenoids &amp; Coils – Mar 10 (Electricity &amp; Magnetism Day 15)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69</cp:revision>
  <dcterms:created xsi:type="dcterms:W3CDTF">2006-08-16T00:00:00Z</dcterms:created>
  <dcterms:modified xsi:type="dcterms:W3CDTF">2020-03-09T19:03:46Z</dcterms:modified>
</cp:coreProperties>
</file>