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 Principle – Oct 08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James Peebles – Nobel Prize in Physics</a:t>
            </a:r>
          </a:p>
          <a:p>
            <a:pPr lvl="2"/>
            <a:r>
              <a:rPr lang="en-CA" sz="2200" dirty="0" smtClean="0"/>
              <a:t>Born in Winnipeg 1935 / Einstein Professor </a:t>
            </a:r>
            <a:r>
              <a:rPr lang="en-CA" sz="2200" dirty="0" smtClean="0"/>
              <a:t>at </a:t>
            </a:r>
            <a:r>
              <a:rPr lang="en-CA" sz="2200" dirty="0" smtClean="0"/>
              <a:t>Princeton University</a:t>
            </a:r>
          </a:p>
          <a:p>
            <a:pPr lvl="2"/>
            <a:r>
              <a:rPr lang="en-CA" sz="2200" dirty="0" smtClean="0"/>
              <a:t>4</a:t>
            </a:r>
            <a:r>
              <a:rPr lang="en-CA" sz="2200" baseline="30000" dirty="0" smtClean="0"/>
              <a:t>th</a:t>
            </a:r>
            <a:r>
              <a:rPr lang="en-CA" sz="2200" dirty="0" smtClean="0"/>
              <a:t> </a:t>
            </a:r>
            <a:r>
              <a:rPr lang="en-CA" sz="2200" dirty="0" smtClean="0"/>
              <a:t> Winner in 10 Years!</a:t>
            </a:r>
          </a:p>
          <a:p>
            <a:pPr lvl="1"/>
            <a:r>
              <a:rPr lang="en-CA" sz="2600" dirty="0" smtClean="0"/>
              <a:t>Induction </a:t>
            </a:r>
            <a:r>
              <a:rPr lang="en-CA" sz="2600" dirty="0" smtClean="0"/>
              <a:t>Presentation:</a:t>
            </a:r>
          </a:p>
          <a:p>
            <a:pPr lvl="2"/>
            <a:r>
              <a:rPr lang="en-CA" sz="2200" dirty="0" smtClean="0"/>
              <a:t>Discussion </a:t>
            </a:r>
            <a:r>
              <a:rPr lang="en-CA" sz="2200" dirty="0" smtClean="0"/>
              <a:t>&amp; Note</a:t>
            </a:r>
          </a:p>
          <a:p>
            <a:pPr lvl="2"/>
            <a:r>
              <a:rPr lang="en-CA" sz="2200" dirty="0" smtClean="0"/>
              <a:t>Magnetism Worksheet 2</a:t>
            </a:r>
          </a:p>
          <a:p>
            <a:pPr lvl="1"/>
            <a:r>
              <a:rPr lang="en-CA" sz="2600" dirty="0" smtClean="0"/>
              <a:t>Motor Principle</a:t>
            </a:r>
          </a:p>
          <a:p>
            <a:pPr lvl="2"/>
            <a:r>
              <a:rPr lang="en-CA" sz="2200" dirty="0"/>
              <a:t>Discussion &amp; Note</a:t>
            </a:r>
          </a:p>
          <a:p>
            <a:pPr lvl="2"/>
            <a:r>
              <a:rPr lang="en-CA" sz="2200" dirty="0"/>
              <a:t>Magnetism Worksheet </a:t>
            </a:r>
            <a:r>
              <a:rPr lang="en-CA" sz="2200" dirty="0" smtClean="0"/>
              <a:t>3</a:t>
            </a:r>
            <a:endParaRPr lang="en-CA" sz="2200" dirty="0"/>
          </a:p>
          <a:p>
            <a:pPr lvl="2"/>
            <a:r>
              <a:rPr lang="en-CA" sz="2200" dirty="0" smtClean="0"/>
              <a:t>Solenoids &amp; Motors Worksheet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Tue. Oct 15: Magnetism Quest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ig bang pee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" y="685800"/>
            <a:ext cx="8490903" cy="51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8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Motor Principle – Oct 08 (Electricity &amp; Magnetism Day 16)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62</cp:revision>
  <dcterms:created xsi:type="dcterms:W3CDTF">2006-08-16T00:00:00Z</dcterms:created>
  <dcterms:modified xsi:type="dcterms:W3CDTF">2019-10-08T16:32:57Z</dcterms:modified>
</cp:coreProperties>
</file>