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3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6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7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F1F-09CE-4689-BD22-103453996AF2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5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ikihow.com/images/8/8a/36pct_30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ikihow.com/images/e/ec/72pct_739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</a:t>
            </a:r>
            <a:r>
              <a:rPr lang="en-CA" dirty="0" smtClean="0"/>
              <a:t>a Voltmeter Scale</a:t>
            </a:r>
            <a:endParaRPr lang="en-CA" dirty="0"/>
          </a:p>
        </p:txBody>
      </p:sp>
      <p:pic>
        <p:nvPicPr>
          <p:cNvPr id="1026" name="Picture 2" descr="Image:36pct_3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6545"/>
            <a:ext cx="8106069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515719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Determine the range. </a:t>
            </a:r>
          </a:p>
          <a:p>
            <a:r>
              <a:rPr lang="en-CA" dirty="0" smtClean="0"/>
              <a:t>What is the </a:t>
            </a:r>
            <a:r>
              <a:rPr lang="en-CA" dirty="0" smtClean="0"/>
              <a:t>voltage if </a:t>
            </a:r>
            <a:r>
              <a:rPr lang="en-CA" dirty="0" smtClean="0"/>
              <a:t>we are using the </a:t>
            </a:r>
          </a:p>
          <a:p>
            <a:r>
              <a:rPr lang="en-CA" dirty="0" smtClean="0"/>
              <a:t>0-1 A 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5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:72pct_739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678432" cy="26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367603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What is the </a:t>
            </a:r>
            <a:r>
              <a:rPr lang="en-CA" dirty="0" smtClean="0"/>
              <a:t>voltage if </a:t>
            </a:r>
            <a:r>
              <a:rPr lang="en-CA" dirty="0" smtClean="0"/>
              <a:t>we are using the </a:t>
            </a:r>
          </a:p>
          <a:p>
            <a:r>
              <a:rPr lang="en-CA" dirty="0" smtClean="0"/>
              <a:t>0-3 </a:t>
            </a:r>
            <a:r>
              <a:rPr lang="en-CA" dirty="0" smtClean="0"/>
              <a:t>V </a:t>
            </a:r>
            <a:r>
              <a:rPr lang="en-CA" dirty="0" smtClean="0"/>
              <a:t>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5486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Activity 1: </a:t>
            </a:r>
            <a:endParaRPr lang="en-US" b="1" dirty="0"/>
          </a:p>
        </p:txBody>
      </p:sp>
      <p:sp>
        <p:nvSpPr>
          <p:cNvPr id="3" name="TextBox 7"/>
          <p:cNvSpPr txBox="1"/>
          <p:nvPr/>
        </p:nvSpPr>
        <p:spPr>
          <a:xfrm>
            <a:off x="971600" y="1268760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FF0000"/>
                </a:solidFill>
              </a:rPr>
              <a:t>Connect </a:t>
            </a:r>
            <a:r>
              <a:rPr lang="en-CA" sz="2400" b="1" dirty="0" smtClean="0">
                <a:solidFill>
                  <a:srgbClr val="FF0000"/>
                </a:solidFill>
              </a:rPr>
              <a:t>the hand crank generator to the black and red terminals of the </a:t>
            </a:r>
            <a:r>
              <a:rPr lang="en-CA" sz="2400" b="1" dirty="0" smtClean="0">
                <a:solidFill>
                  <a:srgbClr val="FF0000"/>
                </a:solidFill>
              </a:rPr>
              <a:t>voltmeter.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Make the connections so that the 5V scale is in use</a:t>
            </a:r>
            <a:endParaRPr lang="en-CA" sz="2400" b="1" dirty="0" smtClean="0">
              <a:solidFill>
                <a:srgbClr val="FF0000"/>
              </a:solidFill>
            </a:endParaRP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Turn the crank to create a steady </a:t>
            </a:r>
            <a:r>
              <a:rPr lang="en-CA" sz="2400" b="1" dirty="0" smtClean="0">
                <a:solidFill>
                  <a:srgbClr val="FF0000"/>
                </a:solidFill>
              </a:rPr>
              <a:t>voltage of 2.5V.  </a:t>
            </a:r>
            <a:endParaRPr lang="en-CA" sz="2400" b="1" dirty="0" smtClean="0">
              <a:solidFill>
                <a:srgbClr val="FF0000"/>
              </a:solidFill>
            </a:endParaRP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What is the precision of your voltage?  </a:t>
            </a:r>
            <a:endParaRPr lang="en-CA" sz="2400" b="1" dirty="0" smtClean="0">
              <a:solidFill>
                <a:srgbClr val="FF0000"/>
              </a:solidFill>
            </a:endParaRP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Let all members of your group try!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1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Reading a Voltmeter Scale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 Ammeter scale</dc:title>
  <dc:creator>Linda</dc:creator>
  <cp:lastModifiedBy>Nestor, Gregory</cp:lastModifiedBy>
  <cp:revision>3</cp:revision>
  <dcterms:created xsi:type="dcterms:W3CDTF">2011-06-10T11:03:08Z</dcterms:created>
  <dcterms:modified xsi:type="dcterms:W3CDTF">2019-09-12T12:42:43Z</dcterms:modified>
</cp:coreProperties>
</file>