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– Sep </a:t>
            </a:r>
            <a:r>
              <a:rPr lang="en-US" dirty="0" smtClean="0"/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Attendance </a:t>
            </a:r>
            <a:r>
              <a:rPr lang="en-US" sz="2400" dirty="0"/>
              <a:t>/ </a:t>
            </a:r>
            <a:r>
              <a:rPr lang="en-US" sz="2400" dirty="0" smtClean="0"/>
              <a:t>Introductions</a:t>
            </a:r>
          </a:p>
          <a:p>
            <a:pPr lvl="1"/>
            <a:r>
              <a:rPr lang="en-CA" sz="2400" dirty="0" smtClean="0"/>
              <a:t>Debrief: Can You Catch It</a:t>
            </a:r>
            <a:endParaRPr lang="en-US" sz="2400" dirty="0"/>
          </a:p>
          <a:p>
            <a:pPr lvl="1"/>
            <a:r>
              <a:rPr lang="en-US" sz="2400" dirty="0" smtClean="0"/>
              <a:t>Note: Measurement Part 1 </a:t>
            </a:r>
          </a:p>
          <a:p>
            <a:pPr lvl="2"/>
            <a:r>
              <a:rPr lang="en-CA" sz="2000" dirty="0" smtClean="0"/>
              <a:t>Measurement error (Random / Systematic)</a:t>
            </a:r>
          </a:p>
          <a:p>
            <a:pPr lvl="2"/>
            <a:r>
              <a:rPr lang="en-CA" sz="2000" dirty="0" smtClean="0"/>
              <a:t>Measurement Uncertainty</a:t>
            </a:r>
          </a:p>
          <a:p>
            <a:pPr lvl="2"/>
            <a:r>
              <a:rPr lang="en-CA" sz="2000" dirty="0" smtClean="0"/>
              <a:t>Accuracy &amp; Precision</a:t>
            </a:r>
          </a:p>
          <a:p>
            <a:pPr lvl="2"/>
            <a:r>
              <a:rPr lang="en-CA" sz="2000" smtClean="0"/>
              <a:t>Significant Digits</a:t>
            </a:r>
            <a:endParaRPr lang="en-US" sz="2000" dirty="0" smtClean="0"/>
          </a:p>
          <a:p>
            <a:pPr lvl="1"/>
            <a:r>
              <a:rPr lang="en-CA" sz="2400" dirty="0" smtClean="0"/>
              <a:t>H/W: Measurement Worksheet #1</a:t>
            </a:r>
            <a:endParaRPr lang="en-US" sz="24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Fri</a:t>
            </a:r>
            <a:r>
              <a:rPr lang="en-US" sz="2400" dirty="0"/>
              <a:t>. Sep </a:t>
            </a:r>
            <a:r>
              <a:rPr lang="en-US" sz="2400" dirty="0" smtClean="0"/>
              <a:t>06: </a:t>
            </a:r>
            <a:r>
              <a:rPr lang="en-US" sz="2400" dirty="0"/>
              <a:t>Skills Diagnostic Due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Welcome – Sep 05 (Measurement Skills Day 02)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2019-09-05T12:28:00Z</dcterms:modified>
</cp:coreProperties>
</file>